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64" r:id="rId5"/>
    <p:sldId id="263" r:id="rId6"/>
    <p:sldId id="262" r:id="rId7"/>
    <p:sldId id="256" r:id="rId8"/>
    <p:sldId id="273" r:id="rId9"/>
    <p:sldId id="257" r:id="rId10"/>
    <p:sldId id="258" r:id="rId11"/>
    <p:sldId id="259"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2E178-6A7C-45AC-ADD7-3E6E7EDDB7B7}" v="5" dt="2023-05-30T20:51:18.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0"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ge Normann Ramsdal" userId="135acee9-acb2-4cca-a8b7-419ceed258b3" providerId="ADAL" clId="{93D2E178-6A7C-45AC-ADD7-3E6E7EDDB7B7}"/>
    <pc:docChg chg="undo custSel addSld delSld modSld sldOrd modMainMaster">
      <pc:chgData name="Helge Normann Ramsdal" userId="135acee9-acb2-4cca-a8b7-419ceed258b3" providerId="ADAL" clId="{93D2E178-6A7C-45AC-ADD7-3E6E7EDDB7B7}" dt="2023-05-30T21:04:14.213" v="127" actId="47"/>
      <pc:docMkLst>
        <pc:docMk/>
      </pc:docMkLst>
      <pc:sldChg chg="modSp mod">
        <pc:chgData name="Helge Normann Ramsdal" userId="135acee9-acb2-4cca-a8b7-419ceed258b3" providerId="ADAL" clId="{93D2E178-6A7C-45AC-ADD7-3E6E7EDDB7B7}" dt="2023-05-30T20:53:08.083" v="77" actId="1076"/>
        <pc:sldMkLst>
          <pc:docMk/>
          <pc:sldMk cId="1457472855" sldId="257"/>
        </pc:sldMkLst>
        <pc:spChg chg="mod">
          <ac:chgData name="Helge Normann Ramsdal" userId="135acee9-acb2-4cca-a8b7-419ceed258b3" providerId="ADAL" clId="{93D2E178-6A7C-45AC-ADD7-3E6E7EDDB7B7}" dt="2023-05-30T20:53:08.083" v="77" actId="1076"/>
          <ac:spMkLst>
            <pc:docMk/>
            <pc:sldMk cId="1457472855" sldId="257"/>
            <ac:spMk id="2" creationId="{6F215EB4-B7E8-F6B7-D1EF-3127F693B561}"/>
          </ac:spMkLst>
        </pc:spChg>
      </pc:sldChg>
      <pc:sldChg chg="modSp mod">
        <pc:chgData name="Helge Normann Ramsdal" userId="135acee9-acb2-4cca-a8b7-419ceed258b3" providerId="ADAL" clId="{93D2E178-6A7C-45AC-ADD7-3E6E7EDDB7B7}" dt="2023-05-30T20:53:20.926" v="78" actId="1076"/>
        <pc:sldMkLst>
          <pc:docMk/>
          <pc:sldMk cId="3427816248" sldId="258"/>
        </pc:sldMkLst>
        <pc:spChg chg="mod">
          <ac:chgData name="Helge Normann Ramsdal" userId="135acee9-acb2-4cca-a8b7-419ceed258b3" providerId="ADAL" clId="{93D2E178-6A7C-45AC-ADD7-3E6E7EDDB7B7}" dt="2023-05-30T20:53:20.926" v="78" actId="1076"/>
          <ac:spMkLst>
            <pc:docMk/>
            <pc:sldMk cId="3427816248" sldId="258"/>
            <ac:spMk id="2" creationId="{FBA40838-4772-DE2A-7656-B3B5B8F413BB}"/>
          </ac:spMkLst>
        </pc:spChg>
      </pc:sldChg>
      <pc:sldChg chg="del">
        <pc:chgData name="Helge Normann Ramsdal" userId="135acee9-acb2-4cca-a8b7-419ceed258b3" providerId="ADAL" clId="{93D2E178-6A7C-45AC-ADD7-3E6E7EDDB7B7}" dt="2023-05-30T20:46:23.633" v="44" actId="47"/>
        <pc:sldMkLst>
          <pc:docMk/>
          <pc:sldMk cId="1915724861" sldId="260"/>
        </pc:sldMkLst>
      </pc:sldChg>
      <pc:sldChg chg="del">
        <pc:chgData name="Helge Normann Ramsdal" userId="135acee9-acb2-4cca-a8b7-419ceed258b3" providerId="ADAL" clId="{93D2E178-6A7C-45AC-ADD7-3E6E7EDDB7B7}" dt="2023-05-30T09:28:30.307" v="11" actId="47"/>
        <pc:sldMkLst>
          <pc:docMk/>
          <pc:sldMk cId="2677321216" sldId="261"/>
        </pc:sldMkLst>
      </pc:sldChg>
      <pc:sldChg chg="modSp mod">
        <pc:chgData name="Helge Normann Ramsdal" userId="135acee9-acb2-4cca-a8b7-419ceed258b3" providerId="ADAL" clId="{93D2E178-6A7C-45AC-ADD7-3E6E7EDDB7B7}" dt="2023-05-30T09:07:18.163" v="10" actId="12"/>
        <pc:sldMkLst>
          <pc:docMk/>
          <pc:sldMk cId="4288634214" sldId="262"/>
        </pc:sldMkLst>
        <pc:spChg chg="mod">
          <ac:chgData name="Helge Normann Ramsdal" userId="135acee9-acb2-4cca-a8b7-419ceed258b3" providerId="ADAL" clId="{93D2E178-6A7C-45AC-ADD7-3E6E7EDDB7B7}" dt="2023-05-30T09:07:18.163" v="10" actId="12"/>
          <ac:spMkLst>
            <pc:docMk/>
            <pc:sldMk cId="4288634214" sldId="262"/>
            <ac:spMk id="3" creationId="{45E4570B-EB14-EF0C-63DE-A66FA7CA5AAD}"/>
          </ac:spMkLst>
        </pc:spChg>
      </pc:sldChg>
      <pc:sldChg chg="modSp mod">
        <pc:chgData name="Helge Normann Ramsdal" userId="135acee9-acb2-4cca-a8b7-419ceed258b3" providerId="ADAL" clId="{93D2E178-6A7C-45AC-ADD7-3E6E7EDDB7B7}" dt="2023-05-30T09:28:46.511" v="15" actId="6549"/>
        <pc:sldMkLst>
          <pc:docMk/>
          <pc:sldMk cId="1193770057" sldId="263"/>
        </pc:sldMkLst>
        <pc:spChg chg="mod">
          <ac:chgData name="Helge Normann Ramsdal" userId="135acee9-acb2-4cca-a8b7-419ceed258b3" providerId="ADAL" clId="{93D2E178-6A7C-45AC-ADD7-3E6E7EDDB7B7}" dt="2023-05-30T09:05:45.353" v="7" actId="6549"/>
          <ac:spMkLst>
            <pc:docMk/>
            <pc:sldMk cId="1193770057" sldId="263"/>
            <ac:spMk id="2" creationId="{B5F849C2-E341-8C16-C3A1-EFFFD9831155}"/>
          </ac:spMkLst>
        </pc:spChg>
        <pc:spChg chg="mod">
          <ac:chgData name="Helge Normann Ramsdal" userId="135acee9-acb2-4cca-a8b7-419ceed258b3" providerId="ADAL" clId="{93D2E178-6A7C-45AC-ADD7-3E6E7EDDB7B7}" dt="2023-05-30T09:28:46.511" v="15" actId="6549"/>
          <ac:spMkLst>
            <pc:docMk/>
            <pc:sldMk cId="1193770057" sldId="263"/>
            <ac:spMk id="3" creationId="{0F5A073A-ECF3-CB9E-E3FE-681A1447CE3E}"/>
          </ac:spMkLst>
        </pc:spChg>
      </pc:sldChg>
      <pc:sldChg chg="addSp delSp modSp new mod ord setBg">
        <pc:chgData name="Helge Normann Ramsdal" userId="135acee9-acb2-4cca-a8b7-419ceed258b3" providerId="ADAL" clId="{93D2E178-6A7C-45AC-ADD7-3E6E7EDDB7B7}" dt="2023-05-30T17:53:03.842" v="43" actId="1076"/>
        <pc:sldMkLst>
          <pc:docMk/>
          <pc:sldMk cId="4228636501" sldId="264"/>
        </pc:sldMkLst>
        <pc:spChg chg="add del">
          <ac:chgData name="Helge Normann Ramsdal" userId="135acee9-acb2-4cca-a8b7-419ceed258b3" providerId="ADAL" clId="{93D2E178-6A7C-45AC-ADD7-3E6E7EDDB7B7}" dt="2023-05-30T17:52:54.863" v="41" actId="26606"/>
          <ac:spMkLst>
            <pc:docMk/>
            <pc:sldMk cId="4228636501" sldId="264"/>
            <ac:spMk id="7" creationId="{F1176DA6-4BBF-42A4-9C94-E6613CCD6B37}"/>
          </ac:spMkLst>
        </pc:spChg>
        <pc:spChg chg="add del">
          <ac:chgData name="Helge Normann Ramsdal" userId="135acee9-acb2-4cca-a8b7-419ceed258b3" providerId="ADAL" clId="{93D2E178-6A7C-45AC-ADD7-3E6E7EDDB7B7}" dt="2023-05-30T17:52:54.863" v="41" actId="26606"/>
          <ac:spMkLst>
            <pc:docMk/>
            <pc:sldMk cId="4228636501" sldId="264"/>
            <ac:spMk id="9" creationId="{99AAB0AE-172B-4FB4-80C2-86CD6B824220}"/>
          </ac:spMkLst>
        </pc:spChg>
        <pc:spChg chg="add del">
          <ac:chgData name="Helge Normann Ramsdal" userId="135acee9-acb2-4cca-a8b7-419ceed258b3" providerId="ADAL" clId="{93D2E178-6A7C-45AC-ADD7-3E6E7EDDB7B7}" dt="2023-05-30T17:51:55.602" v="26" actId="26606"/>
          <ac:spMkLst>
            <pc:docMk/>
            <pc:sldMk cId="4228636501" sldId="264"/>
            <ac:spMk id="14" creationId="{882C17D0-0115-4E43-AF4A-3BA36E80919D}"/>
          </ac:spMkLst>
        </pc:spChg>
        <pc:spChg chg="add del">
          <ac:chgData name="Helge Normann Ramsdal" userId="135acee9-acb2-4cca-a8b7-419ceed258b3" providerId="ADAL" clId="{93D2E178-6A7C-45AC-ADD7-3E6E7EDDB7B7}" dt="2023-05-30T17:51:55.602" v="26" actId="26606"/>
          <ac:spMkLst>
            <pc:docMk/>
            <pc:sldMk cId="4228636501" sldId="264"/>
            <ac:spMk id="16" creationId="{A2982B51-6FEC-4000-8197-30B2EE78ADE0}"/>
          </ac:spMkLst>
        </pc:spChg>
        <pc:spChg chg="add del">
          <ac:chgData name="Helge Normann Ramsdal" userId="135acee9-acb2-4cca-a8b7-419ceed258b3" providerId="ADAL" clId="{93D2E178-6A7C-45AC-ADD7-3E6E7EDDB7B7}" dt="2023-05-30T17:51:55.602" v="26" actId="26606"/>
          <ac:spMkLst>
            <pc:docMk/>
            <pc:sldMk cId="4228636501" sldId="264"/>
            <ac:spMk id="18" creationId="{E5DFB8AC-1A2A-4330-B50D-AAE63C682328}"/>
          </ac:spMkLst>
        </pc:spChg>
        <pc:spChg chg="add del">
          <ac:chgData name="Helge Normann Ramsdal" userId="135acee9-acb2-4cca-a8b7-419ceed258b3" providerId="ADAL" clId="{93D2E178-6A7C-45AC-ADD7-3E6E7EDDB7B7}" dt="2023-05-30T17:51:58.230" v="28" actId="26606"/>
          <ac:spMkLst>
            <pc:docMk/>
            <pc:sldMk cId="4228636501" sldId="264"/>
            <ac:spMk id="20" creationId="{2C6F198E-F7A1-4125-910D-641C0C2A76D5}"/>
          </ac:spMkLst>
        </pc:spChg>
        <pc:spChg chg="add del">
          <ac:chgData name="Helge Normann Ramsdal" userId="135acee9-acb2-4cca-a8b7-419ceed258b3" providerId="ADAL" clId="{93D2E178-6A7C-45AC-ADD7-3E6E7EDDB7B7}" dt="2023-05-30T17:51:58.230" v="28" actId="26606"/>
          <ac:spMkLst>
            <pc:docMk/>
            <pc:sldMk cId="4228636501" sldId="264"/>
            <ac:spMk id="21" creationId="{907C3A25-D9A7-4F2D-B44C-FA8EB24C7AFD}"/>
          </ac:spMkLst>
        </pc:spChg>
        <pc:spChg chg="add del">
          <ac:chgData name="Helge Normann Ramsdal" userId="135acee9-acb2-4cca-a8b7-419ceed258b3" providerId="ADAL" clId="{93D2E178-6A7C-45AC-ADD7-3E6E7EDDB7B7}" dt="2023-05-30T17:51:58.230" v="28" actId="26606"/>
          <ac:spMkLst>
            <pc:docMk/>
            <pc:sldMk cId="4228636501" sldId="264"/>
            <ac:spMk id="22" creationId="{18E8515E-B8C8-482A-A9B5-CE57BC080AAD}"/>
          </ac:spMkLst>
        </pc:spChg>
        <pc:spChg chg="add del">
          <ac:chgData name="Helge Normann Ramsdal" userId="135acee9-acb2-4cca-a8b7-419ceed258b3" providerId="ADAL" clId="{93D2E178-6A7C-45AC-ADD7-3E6E7EDDB7B7}" dt="2023-05-30T17:52:05.954" v="30" actId="26606"/>
          <ac:spMkLst>
            <pc:docMk/>
            <pc:sldMk cId="4228636501" sldId="264"/>
            <ac:spMk id="24" creationId="{F1176DA6-4BBF-42A4-9C94-E6613CCD6B37}"/>
          </ac:spMkLst>
        </pc:spChg>
        <pc:spChg chg="add del">
          <ac:chgData name="Helge Normann Ramsdal" userId="135acee9-acb2-4cca-a8b7-419ceed258b3" providerId="ADAL" clId="{93D2E178-6A7C-45AC-ADD7-3E6E7EDDB7B7}" dt="2023-05-30T17:52:05.954" v="30" actId="26606"/>
          <ac:spMkLst>
            <pc:docMk/>
            <pc:sldMk cId="4228636501" sldId="264"/>
            <ac:spMk id="25" creationId="{99AAB0AE-172B-4FB4-80C2-86CD6B824220}"/>
          </ac:spMkLst>
        </pc:spChg>
        <pc:spChg chg="add del">
          <ac:chgData name="Helge Normann Ramsdal" userId="135acee9-acb2-4cca-a8b7-419ceed258b3" providerId="ADAL" clId="{93D2E178-6A7C-45AC-ADD7-3E6E7EDDB7B7}" dt="2023-05-30T17:52:31.136" v="32" actId="26606"/>
          <ac:spMkLst>
            <pc:docMk/>
            <pc:sldMk cId="4228636501" sldId="264"/>
            <ac:spMk id="27" creationId="{2C6F198E-F7A1-4125-910D-641C0C2A76D5}"/>
          </ac:spMkLst>
        </pc:spChg>
        <pc:spChg chg="add del">
          <ac:chgData name="Helge Normann Ramsdal" userId="135acee9-acb2-4cca-a8b7-419ceed258b3" providerId="ADAL" clId="{93D2E178-6A7C-45AC-ADD7-3E6E7EDDB7B7}" dt="2023-05-30T17:52:31.136" v="32" actId="26606"/>
          <ac:spMkLst>
            <pc:docMk/>
            <pc:sldMk cId="4228636501" sldId="264"/>
            <ac:spMk id="28" creationId="{907C3A25-D9A7-4F2D-B44C-FA8EB24C7AFD}"/>
          </ac:spMkLst>
        </pc:spChg>
        <pc:spChg chg="add del">
          <ac:chgData name="Helge Normann Ramsdal" userId="135acee9-acb2-4cca-a8b7-419ceed258b3" providerId="ADAL" clId="{93D2E178-6A7C-45AC-ADD7-3E6E7EDDB7B7}" dt="2023-05-30T17:52:31.136" v="32" actId="26606"/>
          <ac:spMkLst>
            <pc:docMk/>
            <pc:sldMk cId="4228636501" sldId="264"/>
            <ac:spMk id="29" creationId="{18E8515E-B8C8-482A-A9B5-CE57BC080AAD}"/>
          </ac:spMkLst>
        </pc:spChg>
        <pc:spChg chg="add del">
          <ac:chgData name="Helge Normann Ramsdal" userId="135acee9-acb2-4cca-a8b7-419ceed258b3" providerId="ADAL" clId="{93D2E178-6A7C-45AC-ADD7-3E6E7EDDB7B7}" dt="2023-05-30T17:52:33.270" v="34" actId="26606"/>
          <ac:spMkLst>
            <pc:docMk/>
            <pc:sldMk cId="4228636501" sldId="264"/>
            <ac:spMk id="31" creationId="{882C17D0-0115-4E43-AF4A-3BA36E80919D}"/>
          </ac:spMkLst>
        </pc:spChg>
        <pc:spChg chg="add del">
          <ac:chgData name="Helge Normann Ramsdal" userId="135acee9-acb2-4cca-a8b7-419ceed258b3" providerId="ADAL" clId="{93D2E178-6A7C-45AC-ADD7-3E6E7EDDB7B7}" dt="2023-05-30T17:52:33.270" v="34" actId="26606"/>
          <ac:spMkLst>
            <pc:docMk/>
            <pc:sldMk cId="4228636501" sldId="264"/>
            <ac:spMk id="32" creationId="{A2982B51-6FEC-4000-8197-30B2EE78ADE0}"/>
          </ac:spMkLst>
        </pc:spChg>
        <pc:spChg chg="add del">
          <ac:chgData name="Helge Normann Ramsdal" userId="135acee9-acb2-4cca-a8b7-419ceed258b3" providerId="ADAL" clId="{93D2E178-6A7C-45AC-ADD7-3E6E7EDDB7B7}" dt="2023-05-30T17:52:33.270" v="34" actId="26606"/>
          <ac:spMkLst>
            <pc:docMk/>
            <pc:sldMk cId="4228636501" sldId="264"/>
            <ac:spMk id="33" creationId="{E5DFB8AC-1A2A-4330-B50D-AAE63C682328}"/>
          </ac:spMkLst>
        </pc:spChg>
        <pc:spChg chg="add del">
          <ac:chgData name="Helge Normann Ramsdal" userId="135acee9-acb2-4cca-a8b7-419ceed258b3" providerId="ADAL" clId="{93D2E178-6A7C-45AC-ADD7-3E6E7EDDB7B7}" dt="2023-05-30T17:52:35.314" v="36" actId="26606"/>
          <ac:spMkLst>
            <pc:docMk/>
            <pc:sldMk cId="4228636501" sldId="264"/>
            <ac:spMk id="35" creationId="{B6E6531A-0776-43BA-A852-5FB5C77534D5}"/>
          </ac:spMkLst>
        </pc:spChg>
        <pc:spChg chg="add del">
          <ac:chgData name="Helge Normann Ramsdal" userId="135acee9-acb2-4cca-a8b7-419ceed258b3" providerId="ADAL" clId="{93D2E178-6A7C-45AC-ADD7-3E6E7EDDB7B7}" dt="2023-05-30T17:52:35.314" v="36" actId="26606"/>
          <ac:spMkLst>
            <pc:docMk/>
            <pc:sldMk cId="4228636501" sldId="264"/>
            <ac:spMk id="36" creationId="{F8C5273F-2B84-46BF-A94F-1A20E13B3AA1}"/>
          </ac:spMkLst>
        </pc:spChg>
        <pc:spChg chg="add del">
          <ac:chgData name="Helge Normann Ramsdal" userId="135acee9-acb2-4cca-a8b7-419ceed258b3" providerId="ADAL" clId="{93D2E178-6A7C-45AC-ADD7-3E6E7EDDB7B7}" dt="2023-05-30T17:52:37.062" v="38" actId="26606"/>
          <ac:spMkLst>
            <pc:docMk/>
            <pc:sldMk cId="4228636501" sldId="264"/>
            <ac:spMk id="38" creationId="{882C17D0-0115-4E43-AF4A-3BA36E80919D}"/>
          </ac:spMkLst>
        </pc:spChg>
        <pc:spChg chg="add del">
          <ac:chgData name="Helge Normann Ramsdal" userId="135acee9-acb2-4cca-a8b7-419ceed258b3" providerId="ADAL" clId="{93D2E178-6A7C-45AC-ADD7-3E6E7EDDB7B7}" dt="2023-05-30T17:52:37.062" v="38" actId="26606"/>
          <ac:spMkLst>
            <pc:docMk/>
            <pc:sldMk cId="4228636501" sldId="264"/>
            <ac:spMk id="39" creationId="{A2982B51-6FEC-4000-8197-30B2EE78ADE0}"/>
          </ac:spMkLst>
        </pc:spChg>
        <pc:spChg chg="add del">
          <ac:chgData name="Helge Normann Ramsdal" userId="135acee9-acb2-4cca-a8b7-419ceed258b3" providerId="ADAL" clId="{93D2E178-6A7C-45AC-ADD7-3E6E7EDDB7B7}" dt="2023-05-30T17:52:37.062" v="38" actId="26606"/>
          <ac:spMkLst>
            <pc:docMk/>
            <pc:sldMk cId="4228636501" sldId="264"/>
            <ac:spMk id="40" creationId="{E5DFB8AC-1A2A-4330-B50D-AAE63C682328}"/>
          </ac:spMkLst>
        </pc:spChg>
        <pc:spChg chg="add del">
          <ac:chgData name="Helge Normann Ramsdal" userId="135acee9-acb2-4cca-a8b7-419ceed258b3" providerId="ADAL" clId="{93D2E178-6A7C-45AC-ADD7-3E6E7EDDB7B7}" dt="2023-05-30T17:52:54.853" v="40" actId="26606"/>
          <ac:spMkLst>
            <pc:docMk/>
            <pc:sldMk cId="4228636501" sldId="264"/>
            <ac:spMk id="42" creationId="{B6E6531A-0776-43BA-A852-5FB5C77534D5}"/>
          </ac:spMkLst>
        </pc:spChg>
        <pc:spChg chg="add del">
          <ac:chgData name="Helge Normann Ramsdal" userId="135acee9-acb2-4cca-a8b7-419ceed258b3" providerId="ADAL" clId="{93D2E178-6A7C-45AC-ADD7-3E6E7EDDB7B7}" dt="2023-05-30T17:52:54.853" v="40" actId="26606"/>
          <ac:spMkLst>
            <pc:docMk/>
            <pc:sldMk cId="4228636501" sldId="264"/>
            <ac:spMk id="43" creationId="{F8C5273F-2B84-46BF-A94F-1A20E13B3AA1}"/>
          </ac:spMkLst>
        </pc:spChg>
        <pc:spChg chg="add">
          <ac:chgData name="Helge Normann Ramsdal" userId="135acee9-acb2-4cca-a8b7-419ceed258b3" providerId="ADAL" clId="{93D2E178-6A7C-45AC-ADD7-3E6E7EDDB7B7}" dt="2023-05-30T17:52:54.863" v="41" actId="26606"/>
          <ac:spMkLst>
            <pc:docMk/>
            <pc:sldMk cId="4228636501" sldId="264"/>
            <ac:spMk id="45" creationId="{F1176DA6-4BBF-42A4-9C94-E6613CCD6B37}"/>
          </ac:spMkLst>
        </pc:spChg>
        <pc:spChg chg="add">
          <ac:chgData name="Helge Normann Ramsdal" userId="135acee9-acb2-4cca-a8b7-419ceed258b3" providerId="ADAL" clId="{93D2E178-6A7C-45AC-ADD7-3E6E7EDDB7B7}" dt="2023-05-30T17:52:54.863" v="41" actId="26606"/>
          <ac:spMkLst>
            <pc:docMk/>
            <pc:sldMk cId="4228636501" sldId="264"/>
            <ac:spMk id="46" creationId="{99AAB0AE-172B-4FB4-80C2-86CD6B824220}"/>
          </ac:spMkLst>
        </pc:spChg>
        <pc:picChg chg="add mod">
          <ac:chgData name="Helge Normann Ramsdal" userId="135acee9-acb2-4cca-a8b7-419ceed258b3" providerId="ADAL" clId="{93D2E178-6A7C-45AC-ADD7-3E6E7EDDB7B7}" dt="2023-05-30T17:53:03.842" v="43" actId="1076"/>
          <ac:picMkLst>
            <pc:docMk/>
            <pc:sldMk cId="4228636501" sldId="264"/>
            <ac:picMk id="2" creationId="{FC719B35-4AEF-1649-FAEA-A95887B3664D}"/>
          </ac:picMkLst>
        </pc:picChg>
      </pc:sldChg>
      <pc:sldChg chg="add del">
        <pc:chgData name="Helge Normann Ramsdal" userId="135acee9-acb2-4cca-a8b7-419ceed258b3" providerId="ADAL" clId="{93D2E178-6A7C-45AC-ADD7-3E6E7EDDB7B7}" dt="2023-05-30T20:48:07.158" v="56"/>
        <pc:sldMkLst>
          <pc:docMk/>
          <pc:sldMk cId="560525442" sldId="265"/>
        </pc:sldMkLst>
      </pc:sldChg>
      <pc:sldChg chg="new del">
        <pc:chgData name="Helge Normann Ramsdal" userId="135acee9-acb2-4cca-a8b7-419ceed258b3" providerId="ADAL" clId="{93D2E178-6A7C-45AC-ADD7-3E6E7EDDB7B7}" dt="2023-05-30T21:04:14.213" v="127" actId="47"/>
        <pc:sldMkLst>
          <pc:docMk/>
          <pc:sldMk cId="848081926" sldId="265"/>
        </pc:sldMkLst>
      </pc:sldChg>
      <pc:sldChg chg="add">
        <pc:chgData name="Helge Normann Ramsdal" userId="135acee9-acb2-4cca-a8b7-419ceed258b3" providerId="ADAL" clId="{93D2E178-6A7C-45AC-ADD7-3E6E7EDDB7B7}" dt="2023-05-30T20:48:44.044" v="58"/>
        <pc:sldMkLst>
          <pc:docMk/>
          <pc:sldMk cId="560525442" sldId="266"/>
        </pc:sldMkLst>
      </pc:sldChg>
      <pc:sldChg chg="add del">
        <pc:chgData name="Helge Normann Ramsdal" userId="135acee9-acb2-4cca-a8b7-419ceed258b3" providerId="ADAL" clId="{93D2E178-6A7C-45AC-ADD7-3E6E7EDDB7B7}" dt="2023-05-30T20:48:07.158" v="56"/>
        <pc:sldMkLst>
          <pc:docMk/>
          <pc:sldMk cId="3950002949" sldId="266"/>
        </pc:sldMkLst>
      </pc:sldChg>
      <pc:sldChg chg="add del">
        <pc:chgData name="Helge Normann Ramsdal" userId="135acee9-acb2-4cca-a8b7-419ceed258b3" providerId="ADAL" clId="{93D2E178-6A7C-45AC-ADD7-3E6E7EDDB7B7}" dt="2023-05-30T20:48:07.158" v="56"/>
        <pc:sldMkLst>
          <pc:docMk/>
          <pc:sldMk cId="2402438697" sldId="267"/>
        </pc:sldMkLst>
      </pc:sldChg>
      <pc:sldChg chg="modSp add mod">
        <pc:chgData name="Helge Normann Ramsdal" userId="135acee9-acb2-4cca-a8b7-419ceed258b3" providerId="ADAL" clId="{93D2E178-6A7C-45AC-ADD7-3E6E7EDDB7B7}" dt="2023-05-30T20:49:43.185" v="68" actId="1076"/>
        <pc:sldMkLst>
          <pc:docMk/>
          <pc:sldMk cId="3950002949" sldId="267"/>
        </pc:sldMkLst>
        <pc:spChg chg="mod">
          <ac:chgData name="Helge Normann Ramsdal" userId="135acee9-acb2-4cca-a8b7-419ceed258b3" providerId="ADAL" clId="{93D2E178-6A7C-45AC-ADD7-3E6E7EDDB7B7}" dt="2023-05-30T20:49:43.185" v="68" actId="1076"/>
          <ac:spMkLst>
            <pc:docMk/>
            <pc:sldMk cId="3950002949" sldId="267"/>
            <ac:spMk id="2" creationId="{6CB26807-F01B-D826-9C04-08CA2AA058CB}"/>
          </ac:spMkLst>
        </pc:spChg>
      </pc:sldChg>
      <pc:sldChg chg="modSp add del mod">
        <pc:chgData name="Helge Normann Ramsdal" userId="135acee9-acb2-4cca-a8b7-419ceed258b3" providerId="ADAL" clId="{93D2E178-6A7C-45AC-ADD7-3E6E7EDDB7B7}" dt="2023-05-30T20:48:07.158" v="56"/>
        <pc:sldMkLst>
          <pc:docMk/>
          <pc:sldMk cId="1372326387" sldId="268"/>
        </pc:sldMkLst>
        <pc:spChg chg="mod">
          <ac:chgData name="Helge Normann Ramsdal" userId="135acee9-acb2-4cca-a8b7-419ceed258b3" providerId="ADAL" clId="{93D2E178-6A7C-45AC-ADD7-3E6E7EDDB7B7}" dt="2023-05-30T20:48:07.158" v="56"/>
          <ac:spMkLst>
            <pc:docMk/>
            <pc:sldMk cId="1372326387" sldId="268"/>
            <ac:spMk id="2" creationId="{50F98E82-2A2C-FD05-5972-D1C2FFA5CA6D}"/>
          </ac:spMkLst>
        </pc:spChg>
        <pc:spChg chg="mod">
          <ac:chgData name="Helge Normann Ramsdal" userId="135acee9-acb2-4cca-a8b7-419ceed258b3" providerId="ADAL" clId="{93D2E178-6A7C-45AC-ADD7-3E6E7EDDB7B7}" dt="2023-05-30T20:48:07.158" v="56"/>
          <ac:spMkLst>
            <pc:docMk/>
            <pc:sldMk cId="1372326387" sldId="268"/>
            <ac:spMk id="3" creationId="{11D951D0-689A-FE4D-BFDB-5CD8D8C15AB6}"/>
          </ac:spMkLst>
        </pc:spChg>
        <pc:spChg chg="mod">
          <ac:chgData name="Helge Normann Ramsdal" userId="135acee9-acb2-4cca-a8b7-419ceed258b3" providerId="ADAL" clId="{93D2E178-6A7C-45AC-ADD7-3E6E7EDDB7B7}" dt="2023-05-30T20:48:07.158" v="56"/>
          <ac:spMkLst>
            <pc:docMk/>
            <pc:sldMk cId="1372326387" sldId="268"/>
            <ac:spMk id="4" creationId="{039B410C-41F4-4FA0-C3A0-FBEF487707B1}"/>
          </ac:spMkLst>
        </pc:spChg>
      </pc:sldChg>
      <pc:sldChg chg="modSp add mod">
        <pc:chgData name="Helge Normann Ramsdal" userId="135acee9-acb2-4cca-a8b7-419ceed258b3" providerId="ADAL" clId="{93D2E178-6A7C-45AC-ADD7-3E6E7EDDB7B7}" dt="2023-05-30T20:53:47.699" v="80" actId="1076"/>
        <pc:sldMkLst>
          <pc:docMk/>
          <pc:sldMk cId="2402438697" sldId="268"/>
        </pc:sldMkLst>
        <pc:spChg chg="mod">
          <ac:chgData name="Helge Normann Ramsdal" userId="135acee9-acb2-4cca-a8b7-419ceed258b3" providerId="ADAL" clId="{93D2E178-6A7C-45AC-ADD7-3E6E7EDDB7B7}" dt="2023-05-30T20:53:47.699" v="80" actId="1076"/>
          <ac:spMkLst>
            <pc:docMk/>
            <pc:sldMk cId="2402438697" sldId="268"/>
            <ac:spMk id="2" creationId="{1FD1120F-76B5-F38A-1BDD-FA91983C3E6F}"/>
          </ac:spMkLst>
        </pc:spChg>
        <pc:spChg chg="mod">
          <ac:chgData name="Helge Normann Ramsdal" userId="135acee9-acb2-4cca-a8b7-419ceed258b3" providerId="ADAL" clId="{93D2E178-6A7C-45AC-ADD7-3E6E7EDDB7B7}" dt="2023-05-30T20:53:41.496" v="79" actId="1076"/>
          <ac:spMkLst>
            <pc:docMk/>
            <pc:sldMk cId="2402438697" sldId="268"/>
            <ac:spMk id="3" creationId="{FBEFD36E-6A61-0425-0002-F290D4A6982F}"/>
          </ac:spMkLst>
        </pc:spChg>
      </pc:sldChg>
      <pc:sldChg chg="modSp add mod">
        <pc:chgData name="Helge Normann Ramsdal" userId="135acee9-acb2-4cca-a8b7-419ceed258b3" providerId="ADAL" clId="{93D2E178-6A7C-45AC-ADD7-3E6E7EDDB7B7}" dt="2023-05-30T20:55:41.331" v="99" actId="20577"/>
        <pc:sldMkLst>
          <pc:docMk/>
          <pc:sldMk cId="1372326387" sldId="269"/>
        </pc:sldMkLst>
        <pc:spChg chg="mod">
          <ac:chgData name="Helge Normann Ramsdal" userId="135acee9-acb2-4cca-a8b7-419ceed258b3" providerId="ADAL" clId="{93D2E178-6A7C-45AC-ADD7-3E6E7EDDB7B7}" dt="2023-05-30T20:54:46.142" v="89" actId="20577"/>
          <ac:spMkLst>
            <pc:docMk/>
            <pc:sldMk cId="1372326387" sldId="269"/>
            <ac:spMk id="2" creationId="{50F98E82-2A2C-FD05-5972-D1C2FFA5CA6D}"/>
          </ac:spMkLst>
        </pc:spChg>
        <pc:spChg chg="mod">
          <ac:chgData name="Helge Normann Ramsdal" userId="135acee9-acb2-4cca-a8b7-419ceed258b3" providerId="ADAL" clId="{93D2E178-6A7C-45AC-ADD7-3E6E7EDDB7B7}" dt="2023-05-30T20:55:17.434" v="93" actId="1076"/>
          <ac:spMkLst>
            <pc:docMk/>
            <pc:sldMk cId="1372326387" sldId="269"/>
            <ac:spMk id="3" creationId="{11D951D0-689A-FE4D-BFDB-5CD8D8C15AB6}"/>
          </ac:spMkLst>
        </pc:spChg>
        <pc:spChg chg="mod">
          <ac:chgData name="Helge Normann Ramsdal" userId="135acee9-acb2-4cca-a8b7-419ceed258b3" providerId="ADAL" clId="{93D2E178-6A7C-45AC-ADD7-3E6E7EDDB7B7}" dt="2023-05-30T20:55:41.331" v="99" actId="20577"/>
          <ac:spMkLst>
            <pc:docMk/>
            <pc:sldMk cId="1372326387" sldId="269"/>
            <ac:spMk id="4" creationId="{039B410C-41F4-4FA0-C3A0-FBEF487707B1}"/>
          </ac:spMkLst>
        </pc:spChg>
      </pc:sldChg>
      <pc:sldChg chg="modSp add del mod">
        <pc:chgData name="Helge Normann Ramsdal" userId="135acee9-acb2-4cca-a8b7-419ceed258b3" providerId="ADAL" clId="{93D2E178-6A7C-45AC-ADD7-3E6E7EDDB7B7}" dt="2023-05-30T20:48:07.158" v="56"/>
        <pc:sldMkLst>
          <pc:docMk/>
          <pc:sldMk cId="3854888597" sldId="269"/>
        </pc:sldMkLst>
        <pc:spChg chg="mod">
          <ac:chgData name="Helge Normann Ramsdal" userId="135acee9-acb2-4cca-a8b7-419ceed258b3" providerId="ADAL" clId="{93D2E178-6A7C-45AC-ADD7-3E6E7EDDB7B7}" dt="2023-05-30T20:48:07.158" v="56"/>
          <ac:spMkLst>
            <pc:docMk/>
            <pc:sldMk cId="3854888597" sldId="269"/>
            <ac:spMk id="2" creationId="{B0917827-9508-749F-78EE-6E2D5C5EEAB0}"/>
          </ac:spMkLst>
        </pc:spChg>
        <pc:spChg chg="mod">
          <ac:chgData name="Helge Normann Ramsdal" userId="135acee9-acb2-4cca-a8b7-419ceed258b3" providerId="ADAL" clId="{93D2E178-6A7C-45AC-ADD7-3E6E7EDDB7B7}" dt="2023-05-30T20:48:07.158" v="56"/>
          <ac:spMkLst>
            <pc:docMk/>
            <pc:sldMk cId="3854888597" sldId="269"/>
            <ac:spMk id="4" creationId="{D9047415-1AFA-6CFF-37F8-771BC30ED928}"/>
          </ac:spMkLst>
        </pc:spChg>
      </pc:sldChg>
      <pc:sldChg chg="modSp add del mod">
        <pc:chgData name="Helge Normann Ramsdal" userId="135acee9-acb2-4cca-a8b7-419ceed258b3" providerId="ADAL" clId="{93D2E178-6A7C-45AC-ADD7-3E6E7EDDB7B7}" dt="2023-05-30T20:48:07.158" v="56"/>
        <pc:sldMkLst>
          <pc:docMk/>
          <pc:sldMk cId="3119638018" sldId="270"/>
        </pc:sldMkLst>
        <pc:spChg chg="mod">
          <ac:chgData name="Helge Normann Ramsdal" userId="135acee9-acb2-4cca-a8b7-419ceed258b3" providerId="ADAL" clId="{93D2E178-6A7C-45AC-ADD7-3E6E7EDDB7B7}" dt="2023-05-30T20:48:07.158" v="56"/>
          <ac:spMkLst>
            <pc:docMk/>
            <pc:sldMk cId="3119638018" sldId="270"/>
            <ac:spMk id="3" creationId="{C0675CF4-4C81-385E-A0F0-27000C583B66}"/>
          </ac:spMkLst>
        </pc:spChg>
        <pc:spChg chg="mod">
          <ac:chgData name="Helge Normann Ramsdal" userId="135acee9-acb2-4cca-a8b7-419ceed258b3" providerId="ADAL" clId="{93D2E178-6A7C-45AC-ADD7-3E6E7EDDB7B7}" dt="2023-05-30T20:48:07.158" v="56"/>
          <ac:spMkLst>
            <pc:docMk/>
            <pc:sldMk cId="3119638018" sldId="270"/>
            <ac:spMk id="4" creationId="{0928AF14-9A68-88F9-66DB-B3C79051D804}"/>
          </ac:spMkLst>
        </pc:spChg>
      </pc:sldChg>
      <pc:sldChg chg="modSp add mod">
        <pc:chgData name="Helge Normann Ramsdal" userId="135acee9-acb2-4cca-a8b7-419ceed258b3" providerId="ADAL" clId="{93D2E178-6A7C-45AC-ADD7-3E6E7EDDB7B7}" dt="2023-05-30T20:57:07.904" v="107" actId="1076"/>
        <pc:sldMkLst>
          <pc:docMk/>
          <pc:sldMk cId="3854888597" sldId="270"/>
        </pc:sldMkLst>
        <pc:spChg chg="mod">
          <ac:chgData name="Helge Normann Ramsdal" userId="135acee9-acb2-4cca-a8b7-419ceed258b3" providerId="ADAL" clId="{93D2E178-6A7C-45AC-ADD7-3E6E7EDDB7B7}" dt="2023-05-30T20:56:06.308" v="100" actId="1076"/>
          <ac:spMkLst>
            <pc:docMk/>
            <pc:sldMk cId="3854888597" sldId="270"/>
            <ac:spMk id="2" creationId="{B0917827-9508-749F-78EE-6E2D5C5EEAB0}"/>
          </ac:spMkLst>
        </pc:spChg>
        <pc:spChg chg="mod">
          <ac:chgData name="Helge Normann Ramsdal" userId="135acee9-acb2-4cca-a8b7-419ceed258b3" providerId="ADAL" clId="{93D2E178-6A7C-45AC-ADD7-3E6E7EDDB7B7}" dt="2023-05-30T20:56:17.418" v="102" actId="1076"/>
          <ac:spMkLst>
            <pc:docMk/>
            <pc:sldMk cId="3854888597" sldId="270"/>
            <ac:spMk id="3" creationId="{D9892327-D04E-3EE2-FDB4-8F4AE31ED76E}"/>
          </ac:spMkLst>
        </pc:spChg>
        <pc:spChg chg="mod">
          <ac:chgData name="Helge Normann Ramsdal" userId="135acee9-acb2-4cca-a8b7-419ceed258b3" providerId="ADAL" clId="{93D2E178-6A7C-45AC-ADD7-3E6E7EDDB7B7}" dt="2023-05-30T20:57:07.904" v="107" actId="1076"/>
          <ac:spMkLst>
            <pc:docMk/>
            <pc:sldMk cId="3854888597" sldId="270"/>
            <ac:spMk id="4" creationId="{D9047415-1AFA-6CFF-37F8-771BC30ED928}"/>
          </ac:spMkLst>
        </pc:spChg>
      </pc:sldChg>
      <pc:sldChg chg="add del">
        <pc:chgData name="Helge Normann Ramsdal" userId="135acee9-acb2-4cca-a8b7-419ceed258b3" providerId="ADAL" clId="{93D2E178-6A7C-45AC-ADD7-3E6E7EDDB7B7}" dt="2023-05-30T20:48:07.158" v="56"/>
        <pc:sldMkLst>
          <pc:docMk/>
          <pc:sldMk cId="2861434903" sldId="271"/>
        </pc:sldMkLst>
      </pc:sldChg>
      <pc:sldChg chg="modSp add mod">
        <pc:chgData name="Helge Normann Ramsdal" userId="135acee9-acb2-4cca-a8b7-419ceed258b3" providerId="ADAL" clId="{93D2E178-6A7C-45AC-ADD7-3E6E7EDDB7B7}" dt="2023-05-30T20:58:29.470" v="118" actId="1076"/>
        <pc:sldMkLst>
          <pc:docMk/>
          <pc:sldMk cId="3119638018" sldId="271"/>
        </pc:sldMkLst>
        <pc:spChg chg="mod">
          <ac:chgData name="Helge Normann Ramsdal" userId="135acee9-acb2-4cca-a8b7-419ceed258b3" providerId="ADAL" clId="{93D2E178-6A7C-45AC-ADD7-3E6E7EDDB7B7}" dt="2023-05-30T20:58:07.035" v="114" actId="255"/>
          <ac:spMkLst>
            <pc:docMk/>
            <pc:sldMk cId="3119638018" sldId="271"/>
            <ac:spMk id="3" creationId="{C0675CF4-4C81-385E-A0F0-27000C583B66}"/>
          </ac:spMkLst>
        </pc:spChg>
        <pc:spChg chg="mod">
          <ac:chgData name="Helge Normann Ramsdal" userId="135acee9-acb2-4cca-a8b7-419ceed258b3" providerId="ADAL" clId="{93D2E178-6A7C-45AC-ADD7-3E6E7EDDB7B7}" dt="2023-05-30T20:58:29.470" v="118" actId="1076"/>
          <ac:spMkLst>
            <pc:docMk/>
            <pc:sldMk cId="3119638018" sldId="271"/>
            <ac:spMk id="4" creationId="{0928AF14-9A68-88F9-66DB-B3C79051D804}"/>
          </ac:spMkLst>
        </pc:spChg>
      </pc:sldChg>
      <pc:sldChg chg="new del">
        <pc:chgData name="Helge Normann Ramsdal" userId="135acee9-acb2-4cca-a8b7-419ceed258b3" providerId="ADAL" clId="{93D2E178-6A7C-45AC-ADD7-3E6E7EDDB7B7}" dt="2023-05-30T20:48:05.796" v="54" actId="680"/>
        <pc:sldMkLst>
          <pc:docMk/>
          <pc:sldMk cId="1767316063" sldId="272"/>
        </pc:sldMkLst>
      </pc:sldChg>
      <pc:sldChg chg="modSp add mod">
        <pc:chgData name="Helge Normann Ramsdal" userId="135acee9-acb2-4cca-a8b7-419ceed258b3" providerId="ADAL" clId="{93D2E178-6A7C-45AC-ADD7-3E6E7EDDB7B7}" dt="2023-05-30T20:59:20.112" v="126" actId="20577"/>
        <pc:sldMkLst>
          <pc:docMk/>
          <pc:sldMk cId="2861434903" sldId="272"/>
        </pc:sldMkLst>
        <pc:spChg chg="mod">
          <ac:chgData name="Helge Normann Ramsdal" userId="135acee9-acb2-4cca-a8b7-419ceed258b3" providerId="ADAL" clId="{93D2E178-6A7C-45AC-ADD7-3E6E7EDDB7B7}" dt="2023-05-30T20:59:20.112" v="126" actId="20577"/>
          <ac:spMkLst>
            <pc:docMk/>
            <pc:sldMk cId="2861434903" sldId="272"/>
            <ac:spMk id="2" creationId="{93BE6530-08BC-5C5B-AB64-7A3BBB4A6223}"/>
          </ac:spMkLst>
        </pc:spChg>
        <pc:spChg chg="mod">
          <ac:chgData name="Helge Normann Ramsdal" userId="135acee9-acb2-4cca-a8b7-419ceed258b3" providerId="ADAL" clId="{93D2E178-6A7C-45AC-ADD7-3E6E7EDDB7B7}" dt="2023-05-30T20:59:01.692" v="122" actId="1076"/>
          <ac:spMkLst>
            <pc:docMk/>
            <pc:sldMk cId="2861434903" sldId="272"/>
            <ac:spMk id="3" creationId="{A96B5C2B-331F-9F91-6D38-C2ED9DF5EAA1}"/>
          </ac:spMkLst>
        </pc:spChg>
      </pc:sldChg>
      <pc:sldChg chg="addSp modSp new del mod">
        <pc:chgData name="Helge Normann Ramsdal" userId="135acee9-acb2-4cca-a8b7-419ceed258b3" providerId="ADAL" clId="{93D2E178-6A7C-45AC-ADD7-3E6E7EDDB7B7}" dt="2023-05-30T20:53:53.394" v="81" actId="47"/>
        <pc:sldMkLst>
          <pc:docMk/>
          <pc:sldMk cId="334503306" sldId="273"/>
        </pc:sldMkLst>
        <pc:spChg chg="add mod">
          <ac:chgData name="Helge Normann Ramsdal" userId="135acee9-acb2-4cca-a8b7-419ceed258b3" providerId="ADAL" clId="{93D2E178-6A7C-45AC-ADD7-3E6E7EDDB7B7}" dt="2023-05-30T20:51:21.821" v="74" actId="1076"/>
          <ac:spMkLst>
            <pc:docMk/>
            <pc:sldMk cId="334503306" sldId="273"/>
            <ac:spMk id="2" creationId="{E72C17DE-3CC6-3295-565D-4418EE594673}"/>
          </ac:spMkLst>
        </pc:spChg>
      </pc:sldChg>
      <pc:sldMasterChg chg="modSldLayout">
        <pc:chgData name="Helge Normann Ramsdal" userId="135acee9-acb2-4cca-a8b7-419ceed258b3" providerId="ADAL" clId="{93D2E178-6A7C-45AC-ADD7-3E6E7EDDB7B7}" dt="2023-05-30T20:52:49.067" v="76" actId="1076"/>
        <pc:sldMasterMkLst>
          <pc:docMk/>
          <pc:sldMasterMk cId="4260136514" sldId="2147483678"/>
        </pc:sldMasterMkLst>
        <pc:sldLayoutChg chg="modSp mod">
          <pc:chgData name="Helge Normann Ramsdal" userId="135acee9-acb2-4cca-a8b7-419ceed258b3" providerId="ADAL" clId="{93D2E178-6A7C-45AC-ADD7-3E6E7EDDB7B7}" dt="2023-05-30T20:52:49.067" v="76" actId="1076"/>
          <pc:sldLayoutMkLst>
            <pc:docMk/>
            <pc:sldMasterMk cId="4260136514" sldId="2147483678"/>
            <pc:sldLayoutMk cId="4192772803" sldId="2147483680"/>
          </pc:sldLayoutMkLst>
          <pc:cxnChg chg="mod">
            <ac:chgData name="Helge Normann Ramsdal" userId="135acee9-acb2-4cca-a8b7-419ceed258b3" providerId="ADAL" clId="{93D2E178-6A7C-45AC-ADD7-3E6E7EDDB7B7}" dt="2023-05-30T20:52:49.067" v="76" actId="1076"/>
            <ac:cxnSpMkLst>
              <pc:docMk/>
              <pc:sldMasterMk cId="4260136514" sldId="2147483678"/>
              <pc:sldLayoutMk cId="4192772803" sldId="2147483680"/>
              <ac:cxnSpMk id="33" creationId="{00000000-0000-0000-0000-000000000000}"/>
            </ac:cxnSpMkLst>
          </pc:cxn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b-NO"/>
              <a:t>Klikk for å redigere tittelstil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667024B5-4C55-4C88-9633-1BFBCABF42E4}" type="datetimeFigureOut">
              <a:rPr lang="nb-NO" smtClean="0"/>
              <a:t>31.05.2023</a:t>
            </a:fld>
            <a:endParaRPr lang="nb-NO"/>
          </a:p>
        </p:txBody>
      </p:sp>
      <p:sp>
        <p:nvSpPr>
          <p:cNvPr id="5" name="Footer Placeholder 4"/>
          <p:cNvSpPr>
            <a:spLocks noGrp="1"/>
          </p:cNvSpPr>
          <p:nvPr>
            <p:ph type="ftr" sz="quarter" idx="11"/>
          </p:nvPr>
        </p:nvSpPr>
        <p:spPr>
          <a:xfrm>
            <a:off x="2416500" y="329307"/>
            <a:ext cx="4973915" cy="309201"/>
          </a:xfrm>
        </p:spPr>
        <p:txBody>
          <a:bodyPr/>
          <a:lstStyle/>
          <a:p>
            <a:endParaRPr lang="nb-NO"/>
          </a:p>
        </p:txBody>
      </p:sp>
      <p:sp>
        <p:nvSpPr>
          <p:cNvPr id="6" name="Slide Number Placeholder 5"/>
          <p:cNvSpPr>
            <a:spLocks noGrp="1"/>
          </p:cNvSpPr>
          <p:nvPr>
            <p:ph type="sldNum" sz="quarter" idx="12"/>
          </p:nvPr>
        </p:nvSpPr>
        <p:spPr>
          <a:xfrm>
            <a:off x="1437664" y="798973"/>
            <a:ext cx="811019" cy="503578"/>
          </a:xfrm>
        </p:spPr>
        <p:txBody>
          <a:bodyPr/>
          <a:lstStyle/>
          <a:p>
            <a:fld id="{9E550D69-3FDE-47A7-87BB-122BB499C50A}" type="slidenum">
              <a:rPr lang="nb-NO" smtClean="0"/>
              <a:t>‹#›</a:t>
            </a:fld>
            <a:endParaRPr lang="nb-NO"/>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370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67024B5-4C55-4C88-9633-1BFBCABF42E4}" type="datetimeFigureOut">
              <a:rPr lang="nb-NO" smtClean="0"/>
              <a:t>31.05.2023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E550D69-3FDE-47A7-87BB-122BB499C50A}" type="slidenum">
              <a:rPr lang="nb-NO" smtClean="0"/>
              <a:t>‹#›</a:t>
            </a:fld>
            <a:endParaRPr lang="nb-NO"/>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131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67024B5-4C55-4C88-9633-1BFBCABF42E4}" type="datetimeFigureOut">
              <a:rPr lang="nb-NO" smtClean="0"/>
              <a:t>31.05.2023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E550D69-3FDE-47A7-87BB-122BB499C50A}" type="slidenum">
              <a:rPr lang="nb-NO" smtClean="0"/>
              <a:t>‹#›</a:t>
            </a:fld>
            <a:endParaRPr lang="nb-NO"/>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414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67024B5-4C55-4C88-9633-1BFBCABF42E4}" type="datetimeFigureOut">
              <a:rPr lang="nb-NO" smtClean="0"/>
              <a:t>31.05.2023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E550D69-3FDE-47A7-87BB-122BB499C50A}" type="slidenum">
              <a:rPr lang="nb-NO" smtClean="0"/>
              <a:t>‹#›</a:t>
            </a:fld>
            <a:endParaRPr lang="nb-NO"/>
          </a:p>
        </p:txBody>
      </p:sp>
      <p:cxnSp>
        <p:nvCxnSpPr>
          <p:cNvPr id="33" name="Straight Connector 32"/>
          <p:cNvCxnSpPr/>
          <p:nvPr/>
        </p:nvCxnSpPr>
        <p:spPr>
          <a:xfrm>
            <a:off x="1291079" y="1499219"/>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277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b-NO"/>
              <a:t>Klikk for å redigere tittelstil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667024B5-4C55-4C88-9633-1BFBCABF42E4}" type="datetimeFigureOut">
              <a:rPr lang="nb-NO" smtClean="0"/>
              <a:t>31.05.2023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E550D69-3FDE-47A7-87BB-122BB499C50A}" type="slidenum">
              <a:rPr lang="nb-NO" smtClean="0"/>
              <a:t>‹#›</a:t>
            </a:fld>
            <a:endParaRPr lang="nb-NO"/>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0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b-NO"/>
              <a:t>Klikk for å redigere tittelstil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667024B5-4C55-4C88-9633-1BFBCABF42E4}" type="datetimeFigureOut">
              <a:rPr lang="nb-NO" smtClean="0"/>
              <a:t>31.05.2023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E550D69-3FDE-47A7-87BB-122BB499C50A}" type="slidenum">
              <a:rPr lang="nb-NO" smtClean="0"/>
              <a:t>‹#›</a:t>
            </a:fld>
            <a:endParaRPr lang="nb-NO"/>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04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b-NO"/>
              <a:t>Klikk for å redigere tittelstil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447191" y="2824269"/>
            <a:ext cx="4645152" cy="264445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412362" y="2821491"/>
            <a:ext cx="4645152" cy="263737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667024B5-4C55-4C88-9633-1BFBCABF42E4}" type="datetimeFigureOut">
              <a:rPr lang="nb-NO" smtClean="0"/>
              <a:t>31.05.2023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E550D69-3FDE-47A7-87BB-122BB499C50A}" type="slidenum">
              <a:rPr lang="nb-NO" smtClean="0"/>
              <a:t>‹#›</a:t>
            </a:fld>
            <a:endParaRPr lang="nb-NO"/>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101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67024B5-4C55-4C88-9633-1BFBCABF42E4}" type="datetimeFigureOut">
              <a:rPr lang="nb-NO" smtClean="0"/>
              <a:t>31.05.2023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E550D69-3FDE-47A7-87BB-122BB499C50A}" type="slidenum">
              <a:rPr lang="nb-NO" smtClean="0"/>
              <a:t>‹#›</a:t>
            </a:fld>
            <a:endParaRPr lang="nb-NO"/>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645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024B5-4C55-4C88-9633-1BFBCABF42E4}" type="datetimeFigureOut">
              <a:rPr lang="nb-NO" smtClean="0"/>
              <a:t>31.05.2023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E550D69-3FDE-47A7-87BB-122BB499C50A}" type="slidenum">
              <a:rPr lang="nb-NO" smtClean="0"/>
              <a:t>‹#›</a:t>
            </a:fld>
            <a:endParaRPr lang="nb-NO"/>
          </a:p>
        </p:txBody>
      </p:sp>
    </p:spTree>
    <p:extLst>
      <p:ext uri="{BB962C8B-B14F-4D97-AF65-F5344CB8AC3E}">
        <p14:creationId xmlns:p14="http://schemas.microsoft.com/office/powerpoint/2010/main" val="340515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b-NO"/>
              <a:t>Klikk for å redigere tittelstil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67024B5-4C55-4C88-9633-1BFBCABF42E4}" type="datetimeFigureOut">
              <a:rPr lang="nb-NO" smtClean="0"/>
              <a:t>31.05.2023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E550D69-3FDE-47A7-87BB-122BB499C50A}" type="slidenum">
              <a:rPr lang="nb-NO" smtClean="0"/>
              <a:t>‹#›</a:t>
            </a:fld>
            <a:endParaRPr lang="nb-NO"/>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236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67024B5-4C55-4C88-9633-1BFBCABF42E4}" type="datetimeFigureOut">
              <a:rPr lang="nb-NO" smtClean="0"/>
              <a:t>31.05.2023</a:t>
            </a:fld>
            <a:endParaRPr lang="nb-NO"/>
          </a:p>
        </p:txBody>
      </p:sp>
      <p:sp>
        <p:nvSpPr>
          <p:cNvPr id="6" name="Footer Placeholder 5"/>
          <p:cNvSpPr>
            <a:spLocks noGrp="1"/>
          </p:cNvSpPr>
          <p:nvPr>
            <p:ph type="ftr" sz="quarter" idx="11"/>
          </p:nvPr>
        </p:nvSpPr>
        <p:spPr>
          <a:xfrm>
            <a:off x="1447382" y="318640"/>
            <a:ext cx="5541004" cy="320931"/>
          </a:xfrm>
        </p:spPr>
        <p:txBody>
          <a:bodyPr/>
          <a:lstStyle/>
          <a:p>
            <a:endParaRPr lang="nb-NO"/>
          </a:p>
        </p:txBody>
      </p:sp>
      <p:sp>
        <p:nvSpPr>
          <p:cNvPr id="7" name="Slide Number Placeholder 6"/>
          <p:cNvSpPr>
            <a:spLocks noGrp="1"/>
          </p:cNvSpPr>
          <p:nvPr>
            <p:ph type="sldNum" sz="quarter" idx="12"/>
          </p:nvPr>
        </p:nvSpPr>
        <p:spPr/>
        <p:txBody>
          <a:bodyPr/>
          <a:lstStyle/>
          <a:p>
            <a:fld id="{9E550D69-3FDE-47A7-87BB-122BB499C50A}" type="slidenum">
              <a:rPr lang="nb-NO" smtClean="0"/>
              <a:t>‹#›</a:t>
            </a:fld>
            <a:endParaRPr lang="nb-NO"/>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97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67024B5-4C55-4C88-9633-1BFBCABF42E4}" type="datetimeFigureOut">
              <a:rPr lang="nb-NO" smtClean="0"/>
              <a:t>31.05.2023</a:t>
            </a:fld>
            <a:endParaRPr lang="nb-NO"/>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E550D69-3FDE-47A7-87BB-122BB499C50A}" type="slidenum">
              <a:rPr lang="nb-NO" smtClean="0"/>
              <a:t>‹#›</a:t>
            </a:fld>
            <a:endParaRPr lang="nb-NO"/>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1365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5" name="Rectangle 13">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15">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D337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e 1">
            <a:extLst>
              <a:ext uri="{FF2B5EF4-FFF2-40B4-BE49-F238E27FC236}">
                <a16:creationId xmlns:a16="http://schemas.microsoft.com/office/drawing/2014/main" id="{FC719B35-4AEF-1649-FAEA-A95887B3664D}"/>
              </a:ext>
            </a:extLst>
          </p:cNvPr>
          <p:cNvPicPr>
            <a:picLocks noChangeAspect="1"/>
          </p:cNvPicPr>
          <p:nvPr/>
        </p:nvPicPr>
        <p:blipFill>
          <a:blip r:embed="rId2"/>
          <a:stretch>
            <a:fillRect/>
          </a:stretch>
        </p:blipFill>
        <p:spPr>
          <a:xfrm>
            <a:off x="4097852" y="604762"/>
            <a:ext cx="3996295" cy="5648475"/>
          </a:xfrm>
          <a:prstGeom prst="rect">
            <a:avLst/>
          </a:prstGeom>
        </p:spPr>
      </p:pic>
    </p:spTree>
    <p:extLst>
      <p:ext uri="{BB962C8B-B14F-4D97-AF65-F5344CB8AC3E}">
        <p14:creationId xmlns:p14="http://schemas.microsoft.com/office/powerpoint/2010/main" val="422863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B26807-F01B-D826-9C04-08CA2AA058CB}"/>
              </a:ext>
            </a:extLst>
          </p:cNvPr>
          <p:cNvSpPr>
            <a:spLocks noGrp="1"/>
          </p:cNvSpPr>
          <p:nvPr>
            <p:ph type="title"/>
          </p:nvPr>
        </p:nvSpPr>
        <p:spPr>
          <a:xfrm>
            <a:off x="1451579" y="763879"/>
            <a:ext cx="9603275" cy="1049235"/>
          </a:xfrm>
        </p:spPr>
        <p:txBody>
          <a:bodyPr/>
          <a:lstStyle/>
          <a:p>
            <a:r>
              <a:rPr lang="nb-NO" dirty="0"/>
              <a:t>‘Norsk Populisme’ bok på Samlaget 1972</a:t>
            </a:r>
          </a:p>
        </p:txBody>
      </p:sp>
      <p:sp>
        <p:nvSpPr>
          <p:cNvPr id="3" name="Plassholder for innhold 2">
            <a:extLst>
              <a:ext uri="{FF2B5EF4-FFF2-40B4-BE49-F238E27FC236}">
                <a16:creationId xmlns:a16="http://schemas.microsoft.com/office/drawing/2014/main" id="{38D09DFF-37A1-4C53-ECFD-19162BAF2596}"/>
              </a:ext>
            </a:extLst>
          </p:cNvPr>
          <p:cNvSpPr>
            <a:spLocks noGrp="1"/>
          </p:cNvSpPr>
          <p:nvPr>
            <p:ph idx="1"/>
          </p:nvPr>
        </p:nvSpPr>
        <p:spPr/>
        <p:txBody>
          <a:bodyPr/>
          <a:lstStyle/>
          <a:p>
            <a:pPr marL="0" indent="0">
              <a:buNone/>
            </a:pPr>
            <a:endParaRPr lang="nb-NO"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nb-NO" kern="100" dirty="0">
                <a:effectLst/>
                <a:latin typeface="Times New Roman" panose="02020603050405020304" pitchFamily="18" charset="0"/>
                <a:ea typeface="Calibri" panose="020F0502020204030204" pitchFamily="34" charset="0"/>
                <a:cs typeface="Times New Roman" panose="02020603050405020304" pitchFamily="18" charset="0"/>
              </a:rPr>
              <a:t>‘Tragedien i allmenningen’</a:t>
            </a:r>
          </a:p>
          <a:p>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Den </a:t>
            </a:r>
            <a:r>
              <a:rPr lang="nb-NO" i="1" kern="100" dirty="0" err="1">
                <a:effectLst/>
                <a:latin typeface="Times New Roman" panose="02020603050405020304" pitchFamily="18" charset="0"/>
                <a:ea typeface="Calibri" panose="020F0502020204030204" pitchFamily="34" charset="0"/>
                <a:cs typeface="Times New Roman" panose="02020603050405020304" pitchFamily="18" charset="0"/>
              </a:rPr>
              <a:t>einaste</a:t>
            </a:r>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 måten  å unngå økologiske kriser på, er å gripe inn i </a:t>
            </a:r>
            <a:r>
              <a:rPr lang="nb-NO" i="1" kern="100" dirty="0" err="1">
                <a:effectLst/>
                <a:latin typeface="Times New Roman" panose="02020603050405020304" pitchFamily="18" charset="0"/>
                <a:ea typeface="Calibri" panose="020F0502020204030204" pitchFamily="34" charset="0"/>
                <a:cs typeface="Times New Roman" panose="02020603050405020304" pitchFamily="18" charset="0"/>
              </a:rPr>
              <a:t>dei</a:t>
            </a:r>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nb-NO" i="1" kern="100" dirty="0" err="1">
                <a:effectLst/>
                <a:latin typeface="Times New Roman" panose="02020603050405020304" pitchFamily="18" charset="0"/>
                <a:ea typeface="Calibri" panose="020F0502020204030204" pitchFamily="34" charset="0"/>
                <a:cs typeface="Times New Roman" panose="02020603050405020304" pitchFamily="18" charset="0"/>
              </a:rPr>
              <a:t>rådande</a:t>
            </a:r>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nb-NO" i="1" kern="100" dirty="0" err="1">
                <a:effectLst/>
                <a:latin typeface="Times New Roman" panose="02020603050405020304" pitchFamily="18" charset="0"/>
                <a:ea typeface="Calibri" panose="020F0502020204030204" pitchFamily="34" charset="0"/>
                <a:cs typeface="Times New Roman" panose="02020603050405020304" pitchFamily="18" charset="0"/>
              </a:rPr>
              <a:t>økonimiske</a:t>
            </a:r>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 og politiske maktforholda som held oppe synet på verda som </a:t>
            </a:r>
            <a:r>
              <a:rPr lang="nb-NO" i="1" kern="100" dirty="0" err="1">
                <a:effectLst/>
                <a:latin typeface="Times New Roman" panose="02020603050405020304" pitchFamily="18" charset="0"/>
                <a:ea typeface="Calibri" panose="020F0502020204030204" pitchFamily="34" charset="0"/>
                <a:cs typeface="Times New Roman" panose="02020603050405020304" pitchFamily="18" charset="0"/>
              </a:rPr>
              <a:t>ein</a:t>
            </a:r>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 ‘fri’ allmenning. </a:t>
            </a:r>
          </a:p>
          <a:p>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Verda må </a:t>
            </a:r>
            <a:r>
              <a:rPr lang="nb-NO" i="1" kern="100" dirty="0" err="1">
                <a:effectLst/>
                <a:latin typeface="Times New Roman" panose="02020603050405020304" pitchFamily="18" charset="0"/>
                <a:ea typeface="Calibri" panose="020F0502020204030204" pitchFamily="34" charset="0"/>
                <a:cs typeface="Times New Roman" panose="02020603050405020304" pitchFamily="18" charset="0"/>
              </a:rPr>
              <a:t>ikkje</a:t>
            </a:r>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 lenger </a:t>
            </a:r>
            <a:r>
              <a:rPr lang="nb-NO" i="1" kern="100" dirty="0" err="1">
                <a:effectLst/>
                <a:latin typeface="Times New Roman" panose="02020603050405020304" pitchFamily="18" charset="0"/>
                <a:ea typeface="Calibri" panose="020F0502020204030204" pitchFamily="34" charset="0"/>
                <a:cs typeface="Times New Roman" panose="02020603050405020304" pitchFamily="18" charset="0"/>
              </a:rPr>
              <a:t>sjåast</a:t>
            </a:r>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 som ei fri beitemark – </a:t>
            </a:r>
            <a:r>
              <a:rPr lang="nb-NO" i="1" kern="100" dirty="0" err="1">
                <a:effectLst/>
                <a:latin typeface="Times New Roman" panose="02020603050405020304" pitchFamily="18" charset="0"/>
                <a:ea typeface="Calibri" panose="020F0502020204030204" pitchFamily="34" charset="0"/>
                <a:cs typeface="Times New Roman" panose="02020603050405020304" pitchFamily="18" charset="0"/>
              </a:rPr>
              <a:t>ein</a:t>
            </a:r>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 treng ei fast og rask regulering etter andre </a:t>
            </a:r>
            <a:r>
              <a:rPr lang="nb-NO" i="1" kern="100" dirty="0" err="1">
                <a:effectLst/>
                <a:latin typeface="Times New Roman" panose="02020603050405020304" pitchFamily="18" charset="0"/>
                <a:ea typeface="Calibri" panose="020F0502020204030204" pitchFamily="34" charset="0"/>
                <a:cs typeface="Times New Roman" panose="02020603050405020304" pitchFamily="18" charset="0"/>
              </a:rPr>
              <a:t>verdiar</a:t>
            </a:r>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 enn </a:t>
            </a:r>
            <a:r>
              <a:rPr lang="nb-NO" i="1" kern="100" dirty="0" err="1">
                <a:effectLst/>
                <a:latin typeface="Times New Roman" panose="02020603050405020304" pitchFamily="18" charset="0"/>
                <a:ea typeface="Calibri" panose="020F0502020204030204" pitchFamily="34" charset="0"/>
                <a:cs typeface="Times New Roman" panose="02020603050405020304" pitchFamily="18" charset="0"/>
              </a:rPr>
              <a:t>dei</a:t>
            </a:r>
            <a:r>
              <a:rPr lang="nb-NO" i="1" kern="100" dirty="0">
                <a:effectLst/>
                <a:latin typeface="Times New Roman" panose="02020603050405020304" pitchFamily="18" charset="0"/>
                <a:ea typeface="Calibri" panose="020F0502020204030204" pitchFamily="34" charset="0"/>
                <a:cs typeface="Times New Roman" panose="02020603050405020304" pitchFamily="18" charset="0"/>
              </a:rPr>
              <a:t> bedriftsøkonomiske’</a:t>
            </a:r>
          </a:p>
          <a:p>
            <a:endParaRPr lang="nb-NO" dirty="0"/>
          </a:p>
        </p:txBody>
      </p:sp>
    </p:spTree>
    <p:extLst>
      <p:ext uri="{BB962C8B-B14F-4D97-AF65-F5344CB8AC3E}">
        <p14:creationId xmlns:p14="http://schemas.microsoft.com/office/powerpoint/2010/main" val="395000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D1120F-76B5-F38A-1BDD-FA91983C3E6F}"/>
              </a:ext>
            </a:extLst>
          </p:cNvPr>
          <p:cNvSpPr>
            <a:spLocks noGrp="1"/>
          </p:cNvSpPr>
          <p:nvPr>
            <p:ph type="title"/>
          </p:nvPr>
        </p:nvSpPr>
        <p:spPr>
          <a:xfrm>
            <a:off x="1295400" y="520329"/>
            <a:ext cx="10515600" cy="931015"/>
          </a:xfrm>
        </p:spPr>
        <p:txBody>
          <a:bodyPr/>
          <a:lstStyle/>
          <a:p>
            <a:r>
              <a:rPr lang="nb-NO" dirty="0"/>
              <a:t>Viktige </a:t>
            </a:r>
            <a:r>
              <a:rPr lang="nb-NO" dirty="0" err="1"/>
              <a:t>systemendringar</a:t>
            </a:r>
            <a:r>
              <a:rPr lang="nb-NO" dirty="0"/>
              <a:t> har skjedd</a:t>
            </a:r>
          </a:p>
        </p:txBody>
      </p:sp>
      <p:sp>
        <p:nvSpPr>
          <p:cNvPr id="3" name="Plassholder for innhold 2">
            <a:extLst>
              <a:ext uri="{FF2B5EF4-FFF2-40B4-BE49-F238E27FC236}">
                <a16:creationId xmlns:a16="http://schemas.microsoft.com/office/drawing/2014/main" id="{FBEFD36E-6A61-0425-0002-F290D4A6982F}"/>
              </a:ext>
            </a:extLst>
          </p:cNvPr>
          <p:cNvSpPr>
            <a:spLocks noGrp="1"/>
          </p:cNvSpPr>
          <p:nvPr>
            <p:ph idx="1"/>
          </p:nvPr>
        </p:nvSpPr>
        <p:spPr>
          <a:xfrm>
            <a:off x="1214120" y="1717040"/>
            <a:ext cx="10515600" cy="4155123"/>
          </a:xfrm>
        </p:spPr>
        <p:txBody>
          <a:bodyPr>
            <a:normAutofit fontScale="92500" lnSpcReduction="20000"/>
          </a:bodyPr>
          <a:lstStyle/>
          <a:p>
            <a:pPr>
              <a:lnSpc>
                <a:spcPct val="150000"/>
              </a:lnSpc>
            </a:pPr>
            <a:r>
              <a:rPr lang="nn-NO" sz="1800" dirty="0">
                <a:solidFill>
                  <a:srgbClr val="000000"/>
                </a:solidFill>
                <a:effectLst/>
                <a:latin typeface="Times New Roman" panose="02020603050405020304" pitchFamily="18" charset="0"/>
                <a:ea typeface="Calibri" panose="020F0502020204030204" pitchFamily="34" charset="0"/>
              </a:rPr>
              <a:t> I 1971 var det å leve ut ei homofil legning kriminelt. </a:t>
            </a:r>
          </a:p>
          <a:p>
            <a:pPr>
              <a:lnSpc>
                <a:spcPct val="150000"/>
              </a:lnSpc>
            </a:pPr>
            <a:r>
              <a:rPr lang="nn-NO" sz="1800" dirty="0">
                <a:solidFill>
                  <a:srgbClr val="000000"/>
                </a:solidFill>
                <a:effectLst/>
                <a:latin typeface="Times New Roman" panose="02020603050405020304" pitchFamily="18" charset="0"/>
                <a:ea typeface="Calibri" panose="020F0502020204030204" pitchFamily="34" charset="0"/>
              </a:rPr>
              <a:t>Ikkje før i 2009 var ekteskap mellom likekjønna akseptert. I 1971 var det 10 år sidan Ingrid Bjerkås i 1961, som fyrste kvinne i vårt land, vart ordinert til prest. </a:t>
            </a:r>
          </a:p>
          <a:p>
            <a:pPr>
              <a:lnSpc>
                <a:spcPct val="150000"/>
              </a:lnSpc>
            </a:pPr>
            <a:r>
              <a:rPr lang="nn-NO" sz="1800" dirty="0">
                <a:solidFill>
                  <a:srgbClr val="000000"/>
                </a:solidFill>
                <a:effectLst/>
                <a:latin typeface="Times New Roman" panose="02020603050405020304" pitchFamily="18" charset="0"/>
                <a:ea typeface="Calibri" panose="020F0502020204030204" pitchFamily="34" charset="0"/>
              </a:rPr>
              <a:t>Mens eit konservativt syn på teologi og politikk før dominerte bodskapen frå kyrkjas øvste organ, er dei fråsegner som kjem i dag, gjennomgåande merkt med raudgrøne fargar. </a:t>
            </a:r>
          </a:p>
          <a:p>
            <a:pPr>
              <a:lnSpc>
                <a:spcPct val="150000"/>
              </a:lnSpc>
            </a:pPr>
            <a:r>
              <a:rPr lang="nn-NO" sz="1800" dirty="0">
                <a:solidFill>
                  <a:srgbClr val="000000"/>
                </a:solidFill>
                <a:effectLst/>
                <a:latin typeface="Times New Roman" panose="02020603050405020304" pitchFamily="18" charset="0"/>
                <a:ea typeface="Calibri" panose="020F0502020204030204" pitchFamily="34" charset="0"/>
              </a:rPr>
              <a:t>Kampen for likestilling mellom kvinne og mann, kampen for homofiles likeverd og rettar, for barnehagar, for kvinnas rett til abort, - er endringar som er kjempa fram på grasrota. </a:t>
            </a:r>
          </a:p>
          <a:p>
            <a:pPr>
              <a:lnSpc>
                <a:spcPct val="150000"/>
              </a:lnSpc>
            </a:pPr>
            <a:r>
              <a:rPr lang="nn-NO" sz="1800" dirty="0">
                <a:solidFill>
                  <a:srgbClr val="000000"/>
                </a:solidFill>
                <a:effectLst/>
                <a:latin typeface="Times New Roman" panose="02020603050405020304" pitchFamily="18" charset="0"/>
                <a:ea typeface="Calibri" panose="020F0502020204030204" pitchFamily="34" charset="0"/>
              </a:rPr>
              <a:t>Etterkvart fekk krava gjennomslag i dei politiske partia, og det førte til grunnleggjande systemendringar. </a:t>
            </a:r>
            <a:endParaRPr lang="nb-NO" sz="1800" dirty="0">
              <a:effectLst/>
              <a:latin typeface="Times New Roman" panose="02020603050405020304" pitchFamily="18" charset="0"/>
              <a:ea typeface="Times New Roman" panose="02020603050405020304" pitchFamily="18" charset="0"/>
            </a:endParaRPr>
          </a:p>
          <a:p>
            <a:pPr>
              <a:lnSpc>
                <a:spcPct val="150000"/>
              </a:lnSpc>
            </a:pPr>
            <a:r>
              <a:rPr lang="nn-NO" sz="1800" dirty="0">
                <a:solidFill>
                  <a:srgbClr val="000000"/>
                </a:solidFill>
                <a:effectLst/>
                <a:latin typeface="Times New Roman" panose="02020603050405020304" pitchFamily="18" charset="0"/>
                <a:ea typeface="Calibri" panose="020F0502020204030204" pitchFamily="34" charset="0"/>
              </a:rPr>
              <a:t>Kampen for å reversere denne utviklinga, motarbeide oppnådde abortrettar og sikre eit tradisjonelt  patriarkalsk syn på kvinne, kjønn og familie, er saker som sameinar og mobiliserer høgrepopulistar i ulike deler av verda. </a:t>
            </a:r>
            <a:endParaRPr lang="nb-NO" dirty="0"/>
          </a:p>
        </p:txBody>
      </p:sp>
    </p:spTree>
    <p:extLst>
      <p:ext uri="{BB962C8B-B14F-4D97-AF65-F5344CB8AC3E}">
        <p14:creationId xmlns:p14="http://schemas.microsoft.com/office/powerpoint/2010/main" val="240243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F98E82-2A2C-FD05-5972-D1C2FFA5CA6D}"/>
              </a:ext>
            </a:extLst>
          </p:cNvPr>
          <p:cNvSpPr>
            <a:spLocks noGrp="1"/>
          </p:cNvSpPr>
          <p:nvPr>
            <p:ph type="title"/>
          </p:nvPr>
        </p:nvSpPr>
        <p:spPr>
          <a:xfrm>
            <a:off x="1439057" y="235929"/>
            <a:ext cx="9605635" cy="1059305"/>
          </a:xfrm>
        </p:spPr>
        <p:txBody>
          <a:bodyPr>
            <a:normAutofit fontScale="90000"/>
          </a:bodyPr>
          <a:lstStyle/>
          <a:p>
            <a:r>
              <a:rPr lang="nn-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‘Populistiska menifestet’ av Gøran Greider og Åsa Linderborg. </a:t>
            </a:r>
            <a:br>
              <a:rPr lang="nn-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nn-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nn-NO"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Populismens </a:t>
            </a:r>
            <a:r>
              <a:rPr lang="nn-NO"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kjenneteik</a:t>
            </a:r>
            <a:r>
              <a:rPr lang="nn-NO"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Folket mot eliten</a:t>
            </a:r>
            <a:br>
              <a:rPr lang="nn-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nn-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nn-NO"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nb-NO" sz="2800" dirty="0">
              <a:latin typeface="Times New Roman" panose="02020603050405020304" pitchFamily="18" charset="0"/>
              <a:cs typeface="Times New Roman" panose="02020603050405020304" pitchFamily="18" charset="0"/>
            </a:endParaRPr>
          </a:p>
        </p:txBody>
      </p:sp>
      <p:sp>
        <p:nvSpPr>
          <p:cNvPr id="3" name="Plassholder for innhold 2">
            <a:extLst>
              <a:ext uri="{FF2B5EF4-FFF2-40B4-BE49-F238E27FC236}">
                <a16:creationId xmlns:a16="http://schemas.microsoft.com/office/drawing/2014/main" id="{11D951D0-689A-FE4D-BFDB-5CD8D8C15AB6}"/>
              </a:ext>
            </a:extLst>
          </p:cNvPr>
          <p:cNvSpPr>
            <a:spLocks noGrp="1"/>
          </p:cNvSpPr>
          <p:nvPr>
            <p:ph sz="half" idx="1"/>
          </p:nvPr>
        </p:nvSpPr>
        <p:spPr>
          <a:xfrm>
            <a:off x="1386440" y="1980398"/>
            <a:ext cx="4645152" cy="3448595"/>
          </a:xfrm>
        </p:spPr>
        <p:txBody>
          <a:bodyPr>
            <a:normAutofit fontScale="92500" lnSpcReduction="10000"/>
          </a:bodyPr>
          <a:lstStyle/>
          <a:p>
            <a:pPr marL="0" indent="0">
              <a:buNone/>
            </a:pPr>
            <a:r>
              <a:rPr lang="nn-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Kva  blir forstått med ‘eliten’</a:t>
            </a:r>
          </a:p>
          <a:p>
            <a:pPr>
              <a:lnSpc>
                <a:spcPct val="150000"/>
              </a:lnSpc>
            </a:pPr>
            <a:r>
              <a:rPr lang="nn-N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høgrepopulistar er eliten venstresida, feministane, liberalarane, kulturskribentane, media, dei som er for kulturelt mangfald.</a:t>
            </a:r>
          </a:p>
          <a:p>
            <a:pPr>
              <a:lnSpc>
                <a:spcPct val="150000"/>
              </a:lnSpc>
            </a:pPr>
            <a:r>
              <a:rPr lang="nn-NO"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venstrepopulistane er eliten dei som eig, forvaltar og forsvarar kapitalen. </a:t>
            </a:r>
          </a:p>
          <a:p>
            <a:pPr>
              <a:lnSpc>
                <a:spcPct val="150000"/>
              </a:lnSpc>
            </a:pPr>
            <a:r>
              <a:rPr lang="nb-NO"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Dette fører til at høgre og </a:t>
            </a:r>
            <a:r>
              <a:rPr lang="nb-NO" sz="1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venstrepopulistar</a:t>
            </a:r>
            <a:r>
              <a:rPr lang="nb-NO"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er opptatt av heilt forskjellige saker. </a:t>
            </a:r>
            <a:endParaRPr lang="nb-NO"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n-N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nb-NO" dirty="0"/>
          </a:p>
        </p:txBody>
      </p:sp>
      <p:sp>
        <p:nvSpPr>
          <p:cNvPr id="4" name="Plassholder for innhold 3">
            <a:extLst>
              <a:ext uri="{FF2B5EF4-FFF2-40B4-BE49-F238E27FC236}">
                <a16:creationId xmlns:a16="http://schemas.microsoft.com/office/drawing/2014/main" id="{039B410C-41F4-4FA0-C3A0-FBEF487707B1}"/>
              </a:ext>
            </a:extLst>
          </p:cNvPr>
          <p:cNvSpPr>
            <a:spLocks noGrp="1"/>
          </p:cNvSpPr>
          <p:nvPr>
            <p:ph sz="half" idx="2"/>
          </p:nvPr>
        </p:nvSpPr>
        <p:spPr>
          <a:xfrm>
            <a:off x="6031592" y="1808480"/>
            <a:ext cx="5310417" cy="5124091"/>
          </a:xfrm>
        </p:spPr>
        <p:txBody>
          <a:bodyPr>
            <a:normAutofit fontScale="92500" lnSpcReduction="10000"/>
          </a:bodyPr>
          <a:lstStyle/>
          <a:p>
            <a:pPr marL="0" indent="0">
              <a:buNone/>
            </a:pPr>
            <a:r>
              <a:rPr lang="nn-NO" sz="2800" dirty="0">
                <a:solidFill>
                  <a:srgbClr val="000000"/>
                </a:solidFill>
                <a:effectLst/>
                <a:latin typeface="Times New Roman" panose="02020603050405020304" pitchFamily="18" charset="0"/>
                <a:ea typeface="Calibri" panose="020F0502020204030204" pitchFamily="34" charset="0"/>
              </a:rPr>
              <a:t>Kva  blir forstått med ‘folket’</a:t>
            </a:r>
          </a:p>
          <a:p>
            <a:pPr>
              <a:lnSpc>
                <a:spcPct val="150000"/>
              </a:lnSpc>
            </a:pPr>
            <a:r>
              <a:rPr lang="nn-NO"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nn-N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 høgrepopulistane er folket eit mytisk, historisk vesen som dei påstår at dei er talsmenn for, men, seier dei, høgrepopulistane lit eigentleg ikkje på folket. Høgrepopulismen byggjer</a:t>
            </a:r>
            <a:r>
              <a:rPr lang="nb-NO" sz="1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b-NO" sz="1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ikkje</a:t>
            </a:r>
            <a:r>
              <a:rPr lang="nb-NO" sz="1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n-N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folkerørsler, den  er autoritær og  toppstyrt og nøyer seg med at folket er stemmekveg.</a:t>
            </a:r>
          </a:p>
          <a:p>
            <a:pPr>
              <a:lnSpc>
                <a:spcPct val="150000"/>
              </a:lnSpc>
            </a:pPr>
            <a:r>
              <a:rPr lang="nn-NO"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nn-N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venstrepopulistar er folket  ei forandrande kraft. Venstrepopulistar oppfordrar alle til å engasjere seg politisk, og å gjere det på alle nivå i samfunnet slik at politikken endrar seg i rett retning.</a:t>
            </a:r>
            <a:endParaRPr lang="nb-N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nb-N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32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917827-9508-749F-78EE-6E2D5C5EEAB0}"/>
              </a:ext>
            </a:extLst>
          </p:cNvPr>
          <p:cNvSpPr>
            <a:spLocks noGrp="1"/>
          </p:cNvSpPr>
          <p:nvPr>
            <p:ph type="title"/>
          </p:nvPr>
        </p:nvSpPr>
        <p:spPr>
          <a:xfrm>
            <a:off x="1293182" y="253015"/>
            <a:ext cx="9605635" cy="1059305"/>
          </a:xfrm>
        </p:spPr>
        <p:txBody>
          <a:bodyPr>
            <a:normAutofit fontScale="90000"/>
          </a:bodyPr>
          <a:lstStyle/>
          <a:p>
            <a:r>
              <a:rPr lang="nb-NO"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runnakkorden er </a:t>
            </a:r>
            <a:r>
              <a:rPr lang="nn-NO"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‘Jamlikhet, rettvisa og demokrati’.</a:t>
            </a:r>
            <a:br>
              <a:rPr lang="nn-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nn-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er Greider og Linderborg sitt mål for ein venstrepopulistisk politikk. </a:t>
            </a:r>
            <a:endParaRPr lang="nb-NO" sz="2800" dirty="0">
              <a:latin typeface="Times New Roman" panose="02020603050405020304" pitchFamily="18" charset="0"/>
              <a:cs typeface="Times New Roman" panose="02020603050405020304" pitchFamily="18" charset="0"/>
            </a:endParaRPr>
          </a:p>
        </p:txBody>
      </p:sp>
      <p:sp>
        <p:nvSpPr>
          <p:cNvPr id="3" name="Plassholder for innhold 2">
            <a:extLst>
              <a:ext uri="{FF2B5EF4-FFF2-40B4-BE49-F238E27FC236}">
                <a16:creationId xmlns:a16="http://schemas.microsoft.com/office/drawing/2014/main" id="{D9892327-D04E-3EE2-FDB4-8F4AE31ED76E}"/>
              </a:ext>
            </a:extLst>
          </p:cNvPr>
          <p:cNvSpPr>
            <a:spLocks noGrp="1"/>
          </p:cNvSpPr>
          <p:nvPr>
            <p:ph sz="half" idx="1"/>
          </p:nvPr>
        </p:nvSpPr>
        <p:spPr>
          <a:xfrm>
            <a:off x="1046954" y="1825624"/>
            <a:ext cx="5181600" cy="4779361"/>
          </a:xfrm>
        </p:spPr>
        <p:txBody>
          <a:bodyPr>
            <a:noAutofit/>
          </a:bodyPr>
          <a:lstStyle/>
          <a:p>
            <a:pPr>
              <a:lnSpc>
                <a:spcPct val="150000"/>
              </a:lnSpc>
            </a:pPr>
            <a:r>
              <a:rPr lang="nn-NO"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Den moderne høgrepopulismen er ein reaksjon på den tretti år  lange marknadsliberale æraen.</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n-NO" sz="2000" dirty="0">
                <a:solidFill>
                  <a:srgbClr val="000000"/>
                </a:solidFill>
                <a:effectLst/>
                <a:latin typeface="Times New Roman" panose="02020603050405020304" pitchFamily="18" charset="0"/>
                <a:ea typeface="Calibri" panose="020F0502020204030204" pitchFamily="34" charset="0"/>
              </a:rPr>
              <a:t>Ei forklaring på høgrepopulismens oppsving siste tiåra, er den avideologiseringa som også kjenneteiknar arbeidarrørsla; den har etterlate seg eit enormt vakuum  der høgrepopulismen  har kome inn med sine ideologiske og kjenslemessige krav.</a:t>
            </a:r>
          </a:p>
        </p:txBody>
      </p:sp>
      <p:sp>
        <p:nvSpPr>
          <p:cNvPr id="4" name="Plassholder for innhold 3">
            <a:extLst>
              <a:ext uri="{FF2B5EF4-FFF2-40B4-BE49-F238E27FC236}">
                <a16:creationId xmlns:a16="http://schemas.microsoft.com/office/drawing/2014/main" id="{D9047415-1AFA-6CFF-37F8-771BC30ED928}"/>
              </a:ext>
            </a:extLst>
          </p:cNvPr>
          <p:cNvSpPr>
            <a:spLocks noGrp="1"/>
          </p:cNvSpPr>
          <p:nvPr>
            <p:ph sz="half" idx="2"/>
          </p:nvPr>
        </p:nvSpPr>
        <p:spPr>
          <a:xfrm>
            <a:off x="6540534" y="1825624"/>
            <a:ext cx="4838666" cy="3441520"/>
          </a:xfrm>
        </p:spPr>
        <p:txBody>
          <a:bodyPr>
            <a:noAutofit/>
          </a:bodyPr>
          <a:lstStyle/>
          <a:p>
            <a:pPr>
              <a:lnSpc>
                <a:spcPct val="160000"/>
              </a:lnSpc>
            </a:pPr>
            <a:r>
              <a:rPr lang="nn-NO" sz="1800" i="1" dirty="0">
                <a:solidFill>
                  <a:srgbClr val="000000"/>
                </a:solidFill>
                <a:effectLst/>
                <a:latin typeface="Times New Roman" panose="02020603050405020304" pitchFamily="18" charset="0"/>
                <a:ea typeface="Calibri" panose="020F0502020204030204" pitchFamily="34" charset="0"/>
              </a:rPr>
              <a:t>Vi tror at  de kommande årens politiske utfall avgørs av i hvilken grad en ny vänsterpopulism  ser dagens ljus eller inte. </a:t>
            </a:r>
          </a:p>
          <a:p>
            <a:pPr>
              <a:lnSpc>
                <a:spcPct val="160000"/>
              </a:lnSpc>
            </a:pPr>
            <a:r>
              <a:rPr lang="nn-NO" sz="1800" i="1" dirty="0">
                <a:solidFill>
                  <a:srgbClr val="000000"/>
                </a:solidFill>
                <a:effectLst/>
                <a:latin typeface="Times New Roman" panose="02020603050405020304" pitchFamily="18" charset="0"/>
                <a:ea typeface="Calibri" panose="020F0502020204030204" pitchFamily="34" charset="0"/>
              </a:rPr>
              <a:t>Den måste stella klass, køn og klimat i sentrum. Den måste byggas underifrån.  </a:t>
            </a:r>
          </a:p>
          <a:p>
            <a:pPr>
              <a:lnSpc>
                <a:spcPct val="160000"/>
              </a:lnSpc>
            </a:pPr>
            <a:r>
              <a:rPr lang="nn-NO" sz="1800" i="1" dirty="0">
                <a:solidFill>
                  <a:srgbClr val="000000"/>
                </a:solidFill>
                <a:effectLst/>
                <a:latin typeface="Times New Roman" panose="02020603050405020304" pitchFamily="18" charset="0"/>
                <a:ea typeface="Calibri" panose="020F0502020204030204" pitchFamily="34" charset="0"/>
              </a:rPr>
              <a:t>Bare en sådan  rørelse kan, även om den själv inte tar makten, tvinga de gamle partierna till fornyelse och vitalisering, før vi tror inte att dessa kan fornyas inifrån av egen kraft.</a:t>
            </a:r>
            <a:endParaRPr lang="nb-NO" sz="1800" i="1" dirty="0"/>
          </a:p>
        </p:txBody>
      </p:sp>
    </p:spTree>
    <p:extLst>
      <p:ext uri="{BB962C8B-B14F-4D97-AF65-F5344CB8AC3E}">
        <p14:creationId xmlns:p14="http://schemas.microsoft.com/office/powerpoint/2010/main" val="385488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8E2C28-3D9C-EE1D-1B5D-7EC7059C86CD}"/>
              </a:ext>
            </a:extLst>
          </p:cNvPr>
          <p:cNvSpPr>
            <a:spLocks noGrp="1"/>
          </p:cNvSpPr>
          <p:nvPr>
            <p:ph type="title"/>
          </p:nvPr>
        </p:nvSpPr>
        <p:spPr/>
        <p:txBody>
          <a:bodyPr/>
          <a:lstStyle/>
          <a:p>
            <a:r>
              <a:rPr lang="nb-NO" dirty="0">
                <a:latin typeface="Times New Roman" panose="02020603050405020304" pitchFamily="18" charset="0"/>
                <a:cs typeface="Times New Roman" panose="02020603050405020304" pitchFamily="18" charset="0"/>
              </a:rPr>
              <a:t>‘</a:t>
            </a:r>
            <a:r>
              <a:rPr lang="nb-NO" dirty="0" err="1">
                <a:latin typeface="Times New Roman" panose="02020603050405020304" pitchFamily="18" charset="0"/>
                <a:cs typeface="Times New Roman" panose="02020603050405020304" pitchFamily="18" charset="0"/>
              </a:rPr>
              <a:t>Motvekst</a:t>
            </a:r>
            <a:r>
              <a:rPr lang="nb-NO" dirty="0">
                <a:latin typeface="Times New Roman" panose="02020603050405020304" pitchFamily="18" charset="0"/>
                <a:cs typeface="Times New Roman" panose="02020603050405020304" pitchFamily="18" charset="0"/>
              </a:rPr>
              <a:t>’. ‘</a:t>
            </a:r>
            <a:r>
              <a:rPr lang="nb-NO" dirty="0" err="1">
                <a:latin typeface="Times New Roman" panose="02020603050405020304" pitchFamily="18" charset="0"/>
                <a:cs typeface="Times New Roman" panose="02020603050405020304" pitchFamily="18" charset="0"/>
              </a:rPr>
              <a:t>Degrowth</a:t>
            </a:r>
            <a:r>
              <a:rPr lang="nb-NO" dirty="0">
                <a:latin typeface="Times New Roman" panose="02020603050405020304" pitchFamily="18" charset="0"/>
                <a:cs typeface="Times New Roman" panose="02020603050405020304" pitchFamily="18" charset="0"/>
              </a:rPr>
              <a:t>’.</a:t>
            </a:r>
            <a:br>
              <a:rPr lang="nb-NO" dirty="0">
                <a:latin typeface="Times New Roman" panose="02020603050405020304" pitchFamily="18" charset="0"/>
                <a:cs typeface="Times New Roman" panose="02020603050405020304" pitchFamily="18" charset="0"/>
              </a:rPr>
            </a:br>
            <a:r>
              <a:rPr lang="nb-NO" dirty="0">
                <a:latin typeface="Times New Roman" panose="02020603050405020304" pitchFamily="18" charset="0"/>
                <a:cs typeface="Times New Roman" panose="02020603050405020304" pitchFamily="18" charset="0"/>
              </a:rPr>
              <a:t>Korleis tenke om vekst og om natur?</a:t>
            </a:r>
          </a:p>
        </p:txBody>
      </p:sp>
      <p:sp>
        <p:nvSpPr>
          <p:cNvPr id="3" name="Plassholder for innhold 2">
            <a:extLst>
              <a:ext uri="{FF2B5EF4-FFF2-40B4-BE49-F238E27FC236}">
                <a16:creationId xmlns:a16="http://schemas.microsoft.com/office/drawing/2014/main" id="{C0675CF4-4C81-385E-A0F0-27000C583B66}"/>
              </a:ext>
            </a:extLst>
          </p:cNvPr>
          <p:cNvSpPr>
            <a:spLocks noGrp="1"/>
          </p:cNvSpPr>
          <p:nvPr>
            <p:ph sz="half" idx="1"/>
          </p:nvPr>
        </p:nvSpPr>
        <p:spPr>
          <a:xfrm>
            <a:off x="1271009" y="2211705"/>
            <a:ext cx="5181600" cy="3193416"/>
          </a:xfrm>
        </p:spPr>
        <p:txBody>
          <a:bodyPr>
            <a:noAutofit/>
          </a:bodyPr>
          <a:lstStyle/>
          <a:p>
            <a:pPr>
              <a:lnSpc>
                <a:spcPct val="150000"/>
              </a:lnSpc>
            </a:pPr>
            <a:r>
              <a:rPr lang="nn-NO" sz="1600" dirty="0">
                <a:effectLst/>
                <a:latin typeface="Times New Roman" panose="02020603050405020304" pitchFamily="18" charset="0"/>
                <a:ea typeface="Calibri" panose="020F0502020204030204" pitchFamily="34" charset="0"/>
                <a:cs typeface="Times New Roman" panose="02020603050405020304" pitchFamily="18" charset="0"/>
              </a:rPr>
              <a:t>Tone Smith (Dag og Tid) kritiserte  regjeringa for  at at natur blir behandla som ein økonomisk sektor, ein tenesteleverandør som produserer økosystemtenester.</a:t>
            </a:r>
          </a:p>
          <a:p>
            <a:pPr>
              <a:lnSpc>
                <a:spcPct val="150000"/>
              </a:lnSpc>
            </a:pPr>
            <a:r>
              <a:rPr lang="nn-NO" sz="1600" dirty="0">
                <a:effectLst/>
                <a:latin typeface="Times New Roman" panose="02020603050405020304" pitchFamily="18" charset="0"/>
                <a:ea typeface="Calibri" panose="020F0502020204030204" pitchFamily="34" charset="0"/>
                <a:cs typeface="Times New Roman" panose="02020603050405020304" pitchFamily="18" charset="0"/>
              </a:rPr>
              <a:t>Ho skriv at ‘</a:t>
            </a:r>
            <a:r>
              <a:rPr lang="nn-NO" sz="1600" i="1" dirty="0">
                <a:effectLst/>
                <a:latin typeface="Times New Roman" panose="02020603050405020304" pitchFamily="18" charset="0"/>
                <a:ea typeface="Calibri" panose="020F0502020204030204" pitchFamily="34" charset="0"/>
                <a:cs typeface="Times New Roman" panose="02020603050405020304" pitchFamily="18" charset="0"/>
              </a:rPr>
              <a:t>den  reelle verdien av naturen ikkje kan  uttrykkjast med eit tal’ .</a:t>
            </a:r>
            <a:r>
              <a:rPr lang="nn-NO" sz="1600" i="1" dirty="0">
                <a:latin typeface="Times New Roman" panose="02020603050405020304" pitchFamily="18" charset="0"/>
                <a:ea typeface="Calibri" panose="020F0502020204030204" pitchFamily="34" charset="0"/>
                <a:cs typeface="Times New Roman" panose="02020603050405020304" pitchFamily="18" charset="0"/>
              </a:rPr>
              <a:t> </a:t>
            </a:r>
            <a:r>
              <a:rPr lang="nn-NO" sz="1600" dirty="0">
                <a:latin typeface="Times New Roman" panose="02020603050405020304" pitchFamily="18" charset="0"/>
                <a:ea typeface="Calibri" panose="020F0502020204030204" pitchFamily="34" charset="0"/>
                <a:cs typeface="Times New Roman" panose="02020603050405020304" pitchFamily="18" charset="0"/>
              </a:rPr>
              <a:t>H</a:t>
            </a:r>
            <a:r>
              <a:rPr lang="nn-NO" sz="1600" dirty="0">
                <a:effectLst/>
                <a:latin typeface="Times New Roman" panose="02020603050405020304" pitchFamily="18" charset="0"/>
                <a:ea typeface="Calibri" panose="020F0502020204030204" pitchFamily="34" charset="0"/>
                <a:cs typeface="Times New Roman" panose="02020603050405020304" pitchFamily="18" charset="0"/>
              </a:rPr>
              <a:t>o viser til at naturavtalen som vart vedteken i Montreal slår fast at naturens verdiar er mangfaldige.</a:t>
            </a:r>
          </a:p>
          <a:p>
            <a:pPr>
              <a:lnSpc>
                <a:spcPct val="150000"/>
              </a:lnSpc>
            </a:pPr>
            <a:r>
              <a:rPr lang="nn-NO" sz="1600" dirty="0">
                <a:effectLst/>
                <a:latin typeface="Times New Roman" panose="02020603050405020304" pitchFamily="18" charset="0"/>
                <a:ea typeface="Calibri" panose="020F0502020204030204" pitchFamily="34" charset="0"/>
                <a:cs typeface="Times New Roman" panose="02020603050405020304" pitchFamily="18" charset="0"/>
              </a:rPr>
              <a:t>Uttrykket ‘Å setje pris på naturen’får ny tyding.</a:t>
            </a:r>
            <a:endParaRPr lang="nb-NO" sz="1600" dirty="0">
              <a:latin typeface="Times New Roman" panose="02020603050405020304" pitchFamily="18" charset="0"/>
              <a:cs typeface="Times New Roman" panose="02020603050405020304" pitchFamily="18" charset="0"/>
            </a:endParaRPr>
          </a:p>
        </p:txBody>
      </p:sp>
      <p:sp>
        <p:nvSpPr>
          <p:cNvPr id="4" name="Plassholder for innhold 3">
            <a:extLst>
              <a:ext uri="{FF2B5EF4-FFF2-40B4-BE49-F238E27FC236}">
                <a16:creationId xmlns:a16="http://schemas.microsoft.com/office/drawing/2014/main" id="{0928AF14-9A68-88F9-66DB-B3C79051D804}"/>
              </a:ext>
            </a:extLst>
          </p:cNvPr>
          <p:cNvSpPr>
            <a:spLocks noGrp="1"/>
          </p:cNvSpPr>
          <p:nvPr>
            <p:ph sz="half" idx="2"/>
          </p:nvPr>
        </p:nvSpPr>
        <p:spPr>
          <a:xfrm>
            <a:off x="6856740" y="2147570"/>
            <a:ext cx="4645152" cy="3441520"/>
          </a:xfrm>
        </p:spPr>
        <p:txBody>
          <a:bodyPr>
            <a:noAutofit/>
          </a:bodyPr>
          <a:lstStyle/>
          <a:p>
            <a:pPr>
              <a:lnSpc>
                <a:spcPct val="150000"/>
              </a:lnSpc>
            </a:pPr>
            <a:r>
              <a:rPr lang="nb-NO" sz="1600" dirty="0">
                <a:latin typeface="Times New Roman" panose="02020603050405020304" pitchFamily="18" charset="0"/>
                <a:cs typeface="Times New Roman" panose="02020603050405020304" pitchFamily="18" charset="0"/>
              </a:rPr>
              <a:t>Ei ny retning i forskinga. </a:t>
            </a:r>
          </a:p>
          <a:p>
            <a:pPr>
              <a:lnSpc>
                <a:spcPct val="150000"/>
              </a:lnSpc>
            </a:pPr>
            <a:r>
              <a:rPr lang="nb-NO" sz="1600" dirty="0" err="1">
                <a:latin typeface="Times New Roman" panose="02020603050405020304" pitchFamily="18" charset="0"/>
                <a:cs typeface="Times New Roman" panose="02020603050405020304" pitchFamily="18" charset="0"/>
              </a:rPr>
              <a:t>Motvekst</a:t>
            </a:r>
            <a:r>
              <a:rPr lang="nb-NO" sz="1600" dirty="0">
                <a:latin typeface="Times New Roman" panose="02020603050405020304" pitchFamily="18" charset="0"/>
                <a:cs typeface="Times New Roman" panose="02020603050405020304" pitchFamily="18" charset="0"/>
              </a:rPr>
              <a:t>/</a:t>
            </a:r>
            <a:r>
              <a:rPr lang="nb-NO" sz="1600" dirty="0" err="1">
                <a:latin typeface="Times New Roman" panose="02020603050405020304" pitchFamily="18" charset="0"/>
                <a:cs typeface="Times New Roman" panose="02020603050405020304" pitchFamily="18" charset="0"/>
              </a:rPr>
              <a:t>degrowth</a:t>
            </a:r>
            <a:r>
              <a:rPr lang="nb-NO" sz="1600" dirty="0">
                <a:latin typeface="Times New Roman" panose="02020603050405020304" pitchFamily="18" charset="0"/>
                <a:cs typeface="Times New Roman" panose="02020603050405020304" pitchFamily="18" charset="0"/>
              </a:rPr>
              <a:t>,  </a:t>
            </a:r>
            <a:r>
              <a:rPr lang="nb-NO" sz="1600" dirty="0" err="1">
                <a:latin typeface="Times New Roman" panose="02020603050405020304" pitchFamily="18" charset="0"/>
                <a:cs typeface="Times New Roman" panose="02020603050405020304" pitchFamily="18" charset="0"/>
              </a:rPr>
              <a:t>teoriar</a:t>
            </a:r>
            <a:r>
              <a:rPr lang="nb-NO" sz="1600" dirty="0">
                <a:latin typeface="Times New Roman" panose="02020603050405020304" pitchFamily="18" charset="0"/>
                <a:cs typeface="Times New Roman" panose="02020603050405020304" pitchFamily="18" charset="0"/>
              </a:rPr>
              <a:t> som </a:t>
            </a:r>
            <a:r>
              <a:rPr lang="nb-NO" sz="1600" dirty="0" err="1">
                <a:latin typeface="Times New Roman" panose="02020603050405020304" pitchFamily="18" charset="0"/>
                <a:cs typeface="Times New Roman" panose="02020603050405020304" pitchFamily="18" charset="0"/>
              </a:rPr>
              <a:t>framhevar</a:t>
            </a:r>
            <a:r>
              <a:rPr lang="nb-NO" sz="1600" dirty="0">
                <a:latin typeface="Times New Roman" panose="02020603050405020304" pitchFamily="18" charset="0"/>
                <a:cs typeface="Times New Roman" panose="02020603050405020304" pitchFamily="18" charset="0"/>
              </a:rPr>
              <a:t> at ‘</a:t>
            </a:r>
            <a:r>
              <a:rPr lang="nn-NO" sz="1600" i="1" dirty="0">
                <a:effectLst/>
                <a:latin typeface="Times New Roman" panose="02020603050405020304" pitchFamily="18" charset="0"/>
                <a:ea typeface="Calibri" panose="020F0502020204030204" pitchFamily="34" charset="0"/>
                <a:cs typeface="Times New Roman" panose="02020603050405020304" pitchFamily="18" charset="0"/>
              </a:rPr>
              <a:t>høyinntektsland må redusere forbruk av energi og materielle ressurser selv om det kan gå ut over økonomisk vekst’ . </a:t>
            </a:r>
          </a:p>
          <a:p>
            <a:pPr>
              <a:lnSpc>
                <a:spcPct val="150000"/>
              </a:lnSpc>
            </a:pPr>
            <a:r>
              <a:rPr lang="nn-NO" sz="1600" dirty="0">
                <a:effectLst/>
                <a:latin typeface="Times New Roman" panose="02020603050405020304" pitchFamily="18" charset="0"/>
                <a:ea typeface="Calibri" panose="020F0502020204030204" pitchFamily="34" charset="0"/>
                <a:cs typeface="Times New Roman" panose="02020603050405020304" pitchFamily="18" charset="0"/>
              </a:rPr>
              <a:t>Artikkelen om motvekst av prof.Jørgen Pedersen ved Høgskulen på Vestland slår fast at det krevst ei omstilling ‘ </a:t>
            </a:r>
            <a:r>
              <a:rPr lang="nn-NO" sz="1600" i="1" dirty="0">
                <a:effectLst/>
                <a:latin typeface="Times New Roman" panose="02020603050405020304" pitchFamily="18" charset="0"/>
                <a:ea typeface="Calibri" panose="020F0502020204030204" pitchFamily="34" charset="0"/>
                <a:cs typeface="Times New Roman" panose="02020603050405020304" pitchFamily="18" charset="0"/>
              </a:rPr>
              <a:t>til en økonomi som ikke er vekstorientert, men rettet mot å ivareta livskvalitet’.</a:t>
            </a:r>
            <a:endParaRPr lang="nb-NO"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638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BE6530-08BC-5C5B-AB64-7A3BBB4A6223}"/>
              </a:ext>
            </a:extLst>
          </p:cNvPr>
          <p:cNvSpPr>
            <a:spLocks noGrp="1"/>
          </p:cNvSpPr>
          <p:nvPr>
            <p:ph type="title"/>
          </p:nvPr>
        </p:nvSpPr>
        <p:spPr>
          <a:xfrm>
            <a:off x="1193800" y="264357"/>
            <a:ext cx="10515600" cy="833360"/>
          </a:xfrm>
        </p:spPr>
        <p:txBody>
          <a:bodyPr/>
          <a:lstStyle/>
          <a:p>
            <a:r>
              <a:rPr lang="nb-NO" dirty="0"/>
              <a:t>Har venstrepopulisme </a:t>
            </a:r>
            <a:r>
              <a:rPr lang="nb-NO"/>
              <a:t>ei framtid?</a:t>
            </a:r>
            <a:endParaRPr lang="nb-NO" dirty="0"/>
          </a:p>
        </p:txBody>
      </p:sp>
      <p:sp>
        <p:nvSpPr>
          <p:cNvPr id="3" name="Plassholder for innhold 2">
            <a:extLst>
              <a:ext uri="{FF2B5EF4-FFF2-40B4-BE49-F238E27FC236}">
                <a16:creationId xmlns:a16="http://schemas.microsoft.com/office/drawing/2014/main" id="{A96B5C2B-331F-9F91-6D38-C2ED9DF5EAA1}"/>
              </a:ext>
            </a:extLst>
          </p:cNvPr>
          <p:cNvSpPr>
            <a:spLocks noGrp="1"/>
          </p:cNvSpPr>
          <p:nvPr>
            <p:ph idx="1"/>
          </p:nvPr>
        </p:nvSpPr>
        <p:spPr>
          <a:xfrm>
            <a:off x="1193800" y="1259446"/>
            <a:ext cx="10515600" cy="4978477"/>
          </a:xfrm>
        </p:spPr>
        <p:txBody>
          <a:bodyPr>
            <a:normAutofit fontScale="85000" lnSpcReduction="20000"/>
          </a:bodyPr>
          <a:lstStyle/>
          <a:p>
            <a:pPr marL="0" indent="0">
              <a:lnSpc>
                <a:spcPct val="150000"/>
              </a:lnSpc>
              <a:spcAft>
                <a:spcPts val="800"/>
              </a:spcAft>
              <a:buNone/>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21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Venstrepopulisme; j</a:t>
            </a:r>
            <a:r>
              <a:rPr lang="nb-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obbe fram breie, tverrpolitiske rørsler, -arbeide </a:t>
            </a:r>
            <a:r>
              <a:rPr lang="nb-NO" sz="21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nedanfrå</a:t>
            </a:r>
            <a:r>
              <a:rPr lang="nb-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for å slåss fram krav og </a:t>
            </a:r>
            <a:r>
              <a:rPr lang="nb-NO" sz="21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endringar</a:t>
            </a:r>
            <a:r>
              <a:rPr lang="nb-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som </a:t>
            </a:r>
            <a:r>
              <a:rPr lang="nb-NO" sz="21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dei</a:t>
            </a:r>
            <a:r>
              <a:rPr lang="nb-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som </a:t>
            </a:r>
            <a:r>
              <a:rPr lang="nb-NO" sz="21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sit</a:t>
            </a:r>
            <a:r>
              <a:rPr lang="nb-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med makta er i mot, eller </a:t>
            </a:r>
            <a:r>
              <a:rPr lang="nb-NO" sz="21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ikkje</a:t>
            </a:r>
            <a:r>
              <a:rPr lang="nb-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har styrke til å få gjennom.</a:t>
            </a:r>
            <a:endParaRPr lang="nb-NO" sz="2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Venstrepopulisme i dag må </a:t>
            </a:r>
            <a:r>
              <a:rPr lang="nb-NO" sz="21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femne</a:t>
            </a:r>
            <a:r>
              <a:rPr lang="nb-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1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vidare</a:t>
            </a:r>
            <a:r>
              <a:rPr lang="nb-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enn det vi vektla i PAG på 70 </a:t>
            </a:r>
            <a:r>
              <a:rPr lang="nb-NO" sz="21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talet</a:t>
            </a:r>
            <a:r>
              <a:rPr lang="nb-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nn-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Venstrepopulisme må avgrense seg tydeleg  i forhold til høgrepopulistars syn på menneske som har annan hudfarge, religion eller kultur.Venstrepopulisme må vere opptatt av økonomisk ulikskap, </a:t>
            </a:r>
            <a:endParaRPr lang="nb-NO" sz="2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Antikapitalisme er ikkje lenger eit gjengs omgrep i offentleg debatt, heller ikkje på venstresida. </a:t>
            </a:r>
            <a:endParaRPr lang="nb-NO" sz="2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n-NO" sz="2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Antikapitalisme dreier seg om strukturendringar, om å få til grunnleggjande reformer av det økonomiske system.  Det aller viktigaste omdreiingspunktet no - som på 70 talet - dreier seg om livsgrunnlaget,-  å hindre at ‘krisa i allmenningen’ endar i økologisk rovdrift og ei jord som er i grunnleggjande ulage.</a:t>
            </a:r>
            <a:endParaRPr lang="nb-NO" sz="2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861434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F849C2-E341-8C16-C3A1-EFFFD9831155}"/>
              </a:ext>
            </a:extLst>
          </p:cNvPr>
          <p:cNvSpPr>
            <a:spLocks noGrp="1"/>
          </p:cNvSpPr>
          <p:nvPr>
            <p:ph type="title"/>
          </p:nvPr>
        </p:nvSpPr>
        <p:spPr>
          <a:xfrm>
            <a:off x="1451579" y="804520"/>
            <a:ext cx="9603275" cy="587136"/>
          </a:xfrm>
        </p:spPr>
        <p:txBody>
          <a:bodyPr>
            <a:normAutofit fontScale="90000"/>
          </a:bodyPr>
          <a:lstStyle/>
          <a:p>
            <a:pPr>
              <a:lnSpc>
                <a:spcPct val="107000"/>
              </a:lnSpc>
              <a:spcAft>
                <a:spcPts val="800"/>
              </a:spcAft>
            </a:pPr>
            <a:r>
              <a:rPr lang="nb-NO" sz="3200" b="1" dirty="0">
                <a:effectLst/>
                <a:latin typeface="Calibri" panose="020F0502020204030204" pitchFamily="34" charset="0"/>
                <a:ea typeface="Calibri" panose="020F0502020204030204" pitchFamily="34" charset="0"/>
                <a:cs typeface="Times New Roman" panose="02020603050405020304" pitchFamily="18" charset="0"/>
              </a:rPr>
              <a:t>boklansering 31.5.23 </a:t>
            </a:r>
            <a:r>
              <a:rPr lang="nb-NO" sz="3200" b="1" i="1" dirty="0">
                <a:effectLst/>
                <a:latin typeface="Calibri" panose="020F0502020204030204" pitchFamily="34" charset="0"/>
                <a:ea typeface="Calibri" panose="020F0502020204030204" pitchFamily="34" charset="0"/>
                <a:cs typeface="Times New Roman" panose="02020603050405020304" pitchFamily="18" charset="0"/>
              </a:rPr>
              <a:t>Litteraturhuset, Oslo</a:t>
            </a:r>
            <a:br>
              <a:rPr lang="nb-NO" sz="32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0F5A073A-ECF3-CB9E-E3FE-681A1447CE3E}"/>
              </a:ext>
            </a:extLst>
          </p:cNvPr>
          <p:cNvSpPr>
            <a:spLocks noGrp="1"/>
          </p:cNvSpPr>
          <p:nvPr>
            <p:ph idx="1"/>
          </p:nvPr>
        </p:nvSpPr>
        <p:spPr/>
        <p:txBody>
          <a:bodyPr>
            <a:normAutofit fontScale="25000" lnSpcReduction="20000"/>
          </a:bodyPr>
          <a:lstStyle/>
          <a:p>
            <a:pPr marL="182563" indent="-182563">
              <a:lnSpc>
                <a:spcPct val="107000"/>
              </a:lnSpc>
              <a:spcAft>
                <a:spcPts val="800"/>
              </a:spcAft>
            </a:pPr>
            <a:r>
              <a:rPr lang="nb-NO" sz="7200" dirty="0">
                <a:effectLst/>
                <a:latin typeface="Calibri" panose="020F0502020204030204" pitchFamily="34" charset="0"/>
                <a:ea typeface="Calibri" panose="020F0502020204030204" pitchFamily="34" charset="0"/>
                <a:cs typeface="Times New Roman" panose="02020603050405020304" pitchFamily="18" charset="0"/>
              </a:rPr>
              <a:t>14.30 – 14.40:  	Velkommen – bakgrunn og innhold boka, lanseringen v. Helge</a:t>
            </a:r>
          </a:p>
          <a:p>
            <a:pPr>
              <a:lnSpc>
                <a:spcPct val="107000"/>
              </a:lnSpc>
              <a:spcAft>
                <a:spcPts val="800"/>
              </a:spcAft>
            </a:pPr>
            <a:r>
              <a:rPr lang="nb-NO" sz="7200" dirty="0">
                <a:effectLst/>
                <a:latin typeface="Calibri" panose="020F0502020204030204" pitchFamily="34" charset="0"/>
                <a:ea typeface="Calibri" panose="020F0502020204030204" pitchFamily="34" charset="0"/>
                <a:cs typeface="Times New Roman" panose="02020603050405020304" pitchFamily="18" charset="0"/>
              </a:rPr>
              <a:t>14.40 – 14.45:  	Om Brox sin betydning, v. Einar Arne Drivenes   </a:t>
            </a:r>
          </a:p>
          <a:p>
            <a:pPr>
              <a:lnSpc>
                <a:spcPct val="107000"/>
              </a:lnSpc>
              <a:spcAft>
                <a:spcPts val="800"/>
              </a:spcAft>
            </a:pPr>
            <a:r>
              <a:rPr lang="nb-NO" sz="7200" dirty="0">
                <a:effectLst/>
                <a:latin typeface="Calibri" panose="020F0502020204030204" pitchFamily="34" charset="0"/>
                <a:ea typeface="Calibri" panose="020F0502020204030204" pitchFamily="34" charset="0"/>
                <a:cs typeface="Times New Roman" panose="02020603050405020304" pitchFamily="18" charset="0"/>
              </a:rPr>
              <a:t>14.45 – 15.00: 	Venstrepopulisme på norsk, v. Nils Aarsæther</a:t>
            </a:r>
          </a:p>
          <a:p>
            <a:pPr>
              <a:lnSpc>
                <a:spcPct val="107000"/>
              </a:lnSpc>
              <a:spcAft>
                <a:spcPts val="800"/>
              </a:spcAft>
            </a:pPr>
            <a:r>
              <a:rPr lang="nb-NO" sz="7200">
                <a:effectLst/>
                <a:latin typeface="Calibri" panose="020F0502020204030204" pitchFamily="34" charset="0"/>
                <a:ea typeface="Calibri" panose="020F0502020204030204" pitchFamily="34" charset="0"/>
                <a:cs typeface="Times New Roman" panose="02020603050405020304" pitchFamily="18" charset="0"/>
              </a:rPr>
              <a:t>15.00 </a:t>
            </a:r>
            <a:r>
              <a:rPr lang="nb-NO" sz="7200" dirty="0">
                <a:effectLst/>
                <a:latin typeface="Calibri" panose="020F0502020204030204" pitchFamily="34" charset="0"/>
                <a:ea typeface="Calibri" panose="020F0502020204030204" pitchFamily="34" charset="0"/>
                <a:cs typeface="Times New Roman" panose="02020603050405020304" pitchFamily="18" charset="0"/>
              </a:rPr>
              <a:t>– 15.15: 	Har venstrepopulisme en fremtid? v. Audgunn Oltedal</a:t>
            </a:r>
          </a:p>
          <a:p>
            <a:pPr>
              <a:lnSpc>
                <a:spcPct val="107000"/>
              </a:lnSpc>
              <a:spcAft>
                <a:spcPts val="800"/>
              </a:spcAft>
            </a:pPr>
            <a:r>
              <a:rPr lang="nb-NO" sz="7200" dirty="0">
                <a:effectLst/>
                <a:latin typeface="Calibri" panose="020F0502020204030204" pitchFamily="34" charset="0"/>
                <a:ea typeface="Calibri" panose="020F0502020204030204" pitchFamily="34" charset="0"/>
                <a:cs typeface="Times New Roman" panose="02020603050405020304" pitchFamily="18" charset="0"/>
              </a:rPr>
              <a:t>15.15 – 15.25:	Erfaringer fra internasjonalt arbeid, v. </a:t>
            </a:r>
            <a:r>
              <a:rPr lang="nb-NO" sz="7200" dirty="0">
                <a:effectLst/>
                <a:latin typeface="Calibri" panose="020F0502020204030204" pitchFamily="34" charset="0"/>
                <a:ea typeface="Times New Roman" panose="02020603050405020304" pitchFamily="18" charset="0"/>
                <a:cs typeface="Times New Roman" panose="02020603050405020304" pitchFamily="18" charset="0"/>
              </a:rPr>
              <a:t>Steinar Bryn</a:t>
            </a:r>
            <a:endParaRPr lang="nb-NO" sz="7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7200" dirty="0">
                <a:effectLst/>
                <a:latin typeface="Calibri" panose="020F0502020204030204" pitchFamily="34" charset="0"/>
                <a:ea typeface="Calibri" panose="020F0502020204030204" pitchFamily="34" charset="0"/>
                <a:cs typeface="Times New Roman" panose="02020603050405020304" pitchFamily="18" charset="0"/>
              </a:rPr>
              <a:t>15. 25 - 15.35: 	</a:t>
            </a:r>
            <a:r>
              <a:rPr lang="nb-NO" sz="7200" dirty="0">
                <a:effectLst/>
                <a:latin typeface="Calibri" panose="020F0502020204030204" pitchFamily="34" charset="0"/>
                <a:ea typeface="Times New Roman" panose="02020603050405020304" pitchFamily="18" charset="0"/>
                <a:cs typeface="Times New Roman" panose="02020603050405020304" pitchFamily="18" charset="0"/>
              </a:rPr>
              <a:t>Andreas Hompland, journalist/sosiolog - kommentar til boka</a:t>
            </a:r>
            <a:endParaRPr lang="nb-NO" sz="7200" dirty="0">
              <a:effectLst/>
              <a:latin typeface="Calibri" panose="020F0502020204030204" pitchFamily="34" charset="0"/>
              <a:ea typeface="Calibri" panose="020F0502020204030204" pitchFamily="34" charset="0"/>
              <a:cs typeface="Times New Roman" panose="02020603050405020304" pitchFamily="18" charset="0"/>
            </a:endParaRPr>
          </a:p>
          <a:p>
            <a:pPr marL="263525" indent="-263525">
              <a:lnSpc>
                <a:spcPct val="107000"/>
              </a:lnSpc>
              <a:spcAft>
                <a:spcPts val="800"/>
              </a:spcAft>
            </a:pPr>
            <a:r>
              <a:rPr lang="nb-NO" sz="7200" dirty="0">
                <a:effectLst/>
                <a:latin typeface="Calibri" panose="020F0502020204030204" pitchFamily="34" charset="0"/>
                <a:ea typeface="Calibri" panose="020F0502020204030204" pitchFamily="34" charset="0"/>
                <a:cs typeface="Times New Roman" panose="02020603050405020304" pitchFamily="18" charset="0"/>
              </a:rPr>
              <a:t>15. 35 – 16.00:	Avsluttende kommentarer</a:t>
            </a:r>
            <a:r>
              <a:rPr lang="nb-NO" sz="7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b-NO" sz="7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p:txBody>
      </p:sp>
    </p:spTree>
    <p:extLst>
      <p:ext uri="{BB962C8B-B14F-4D97-AF65-F5344CB8AC3E}">
        <p14:creationId xmlns:p14="http://schemas.microsoft.com/office/powerpoint/2010/main" val="119377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EB7B9A-64C6-B0B0-659A-7516238A0DEC}"/>
              </a:ext>
            </a:extLst>
          </p:cNvPr>
          <p:cNvSpPr>
            <a:spLocks noGrp="1"/>
          </p:cNvSpPr>
          <p:nvPr>
            <p:ph type="title"/>
          </p:nvPr>
        </p:nvSpPr>
        <p:spPr>
          <a:xfrm>
            <a:off x="1451579" y="396240"/>
            <a:ext cx="9603275" cy="650240"/>
          </a:xfrm>
        </p:spPr>
        <p:txBody>
          <a:bodyPr/>
          <a:lstStyle/>
          <a:p>
            <a:r>
              <a:rPr lang="nb-NO" dirty="0"/>
              <a:t>Om boka</a:t>
            </a:r>
          </a:p>
        </p:txBody>
      </p:sp>
      <p:sp>
        <p:nvSpPr>
          <p:cNvPr id="3" name="Plassholder for innhold 2">
            <a:extLst>
              <a:ext uri="{FF2B5EF4-FFF2-40B4-BE49-F238E27FC236}">
                <a16:creationId xmlns:a16="http://schemas.microsoft.com/office/drawing/2014/main" id="{45E4570B-EB14-EF0C-63DE-A66FA7CA5AAD}"/>
              </a:ext>
            </a:extLst>
          </p:cNvPr>
          <p:cNvSpPr>
            <a:spLocks noGrp="1"/>
          </p:cNvSpPr>
          <p:nvPr>
            <p:ph idx="1"/>
          </p:nvPr>
        </p:nvSpPr>
        <p:spPr>
          <a:xfrm>
            <a:off x="1524000" y="1137920"/>
            <a:ext cx="9530854" cy="4328425"/>
          </a:xfrm>
        </p:spPr>
        <p:txBody>
          <a:bodyPr>
            <a:normAutofit lnSpcReduction="10000"/>
          </a:bodyPr>
          <a:lstStyle/>
          <a:p>
            <a:endParaRPr lang="nb-NO" dirty="0"/>
          </a:p>
          <a:p>
            <a:endParaRPr lang="nb-NO" dirty="0"/>
          </a:p>
          <a:p>
            <a:r>
              <a:rPr lang="nb-NO" dirty="0"/>
              <a:t>Redaktører: Nils Aarsæther, Ingvar Botnen,  Audgunn Oltedal, Helge Ramsdal</a:t>
            </a:r>
          </a:p>
          <a:p>
            <a:r>
              <a:rPr lang="nb-NO" dirty="0"/>
              <a:t>15 forfattere/Intervjupersoner </a:t>
            </a:r>
          </a:p>
          <a:p>
            <a:r>
              <a:rPr lang="nb-NO" dirty="0"/>
              <a:t>15 kapitler</a:t>
            </a:r>
          </a:p>
          <a:p>
            <a:r>
              <a:rPr lang="nb-NO" dirty="0"/>
              <a:t>4 deler: </a:t>
            </a:r>
          </a:p>
          <a:p>
            <a:pPr lvl="1"/>
            <a:r>
              <a:rPr lang="nb-NO" dirty="0"/>
              <a:t>Norsk venstrepopulisme som politisk ideologi, </a:t>
            </a:r>
          </a:p>
          <a:p>
            <a:pPr lvl="1"/>
            <a:r>
              <a:rPr lang="nb-NO" dirty="0"/>
              <a:t>Den organiserte populismen (Bergen, Tromsø, Trondheim, Oslo mm.)</a:t>
            </a:r>
          </a:p>
          <a:p>
            <a:pPr lvl="1"/>
            <a:r>
              <a:rPr lang="nb-NO" dirty="0"/>
              <a:t>Klassikerne, Brox, Unneberg,  Skirbekk m.fl. </a:t>
            </a:r>
          </a:p>
          <a:p>
            <a:pPr lvl="1"/>
            <a:r>
              <a:rPr lang="nb-NO" dirty="0"/>
              <a:t>Fra PAG til praksis, Oltedal: Har venstrepopulismen en fremtid?</a:t>
            </a:r>
          </a:p>
        </p:txBody>
      </p:sp>
    </p:spTree>
    <p:extLst>
      <p:ext uri="{BB962C8B-B14F-4D97-AF65-F5344CB8AC3E}">
        <p14:creationId xmlns:p14="http://schemas.microsoft.com/office/powerpoint/2010/main" val="428863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F6F3B-4046-E3AB-8287-03987A33C5DE}"/>
              </a:ext>
            </a:extLst>
          </p:cNvPr>
          <p:cNvSpPr>
            <a:spLocks noGrp="1"/>
          </p:cNvSpPr>
          <p:nvPr>
            <p:ph type="ctrTitle"/>
          </p:nvPr>
        </p:nvSpPr>
        <p:spPr/>
        <p:txBody>
          <a:bodyPr/>
          <a:lstStyle/>
          <a:p>
            <a:r>
              <a:rPr lang="nb-NO" dirty="0"/>
              <a:t>Venstrepopulisme på norsk</a:t>
            </a:r>
          </a:p>
        </p:txBody>
      </p:sp>
      <p:sp>
        <p:nvSpPr>
          <p:cNvPr id="3" name="Undertittel 2">
            <a:extLst>
              <a:ext uri="{FF2B5EF4-FFF2-40B4-BE49-F238E27FC236}">
                <a16:creationId xmlns:a16="http://schemas.microsoft.com/office/drawing/2014/main" id="{F5D3FB10-3B1B-8789-D119-BC71753C3FA2}"/>
              </a:ext>
            </a:extLst>
          </p:cNvPr>
          <p:cNvSpPr>
            <a:spLocks noGrp="1"/>
          </p:cNvSpPr>
          <p:nvPr>
            <p:ph type="subTitle" idx="1"/>
          </p:nvPr>
        </p:nvSpPr>
        <p:spPr/>
        <p:txBody>
          <a:bodyPr/>
          <a:lstStyle/>
          <a:p>
            <a:r>
              <a:rPr lang="nb-NO" dirty="0"/>
              <a:t>Nils Aarsæther</a:t>
            </a:r>
          </a:p>
        </p:txBody>
      </p:sp>
    </p:spTree>
    <p:extLst>
      <p:ext uri="{BB962C8B-B14F-4D97-AF65-F5344CB8AC3E}">
        <p14:creationId xmlns:p14="http://schemas.microsoft.com/office/powerpoint/2010/main" val="149748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ooks on a table">
            <a:extLst>
              <a:ext uri="{FF2B5EF4-FFF2-40B4-BE49-F238E27FC236}">
                <a16:creationId xmlns:a16="http://schemas.microsoft.com/office/drawing/2014/main" id="{9FA4558B-91CC-97AA-B668-0EDF122E6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55" y="0"/>
            <a:ext cx="9318089" cy="6858000"/>
          </a:xfrm>
          <a:prstGeom prst="rect">
            <a:avLst/>
          </a:prstGeom>
        </p:spPr>
      </p:pic>
    </p:spTree>
    <p:extLst>
      <p:ext uri="{BB962C8B-B14F-4D97-AF65-F5344CB8AC3E}">
        <p14:creationId xmlns:p14="http://schemas.microsoft.com/office/powerpoint/2010/main" val="160994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215EB4-B7E8-F6B7-D1EF-3127F693B561}"/>
              </a:ext>
            </a:extLst>
          </p:cNvPr>
          <p:cNvSpPr>
            <a:spLocks noGrp="1"/>
          </p:cNvSpPr>
          <p:nvPr>
            <p:ph type="title"/>
          </p:nvPr>
        </p:nvSpPr>
        <p:spPr>
          <a:xfrm>
            <a:off x="1451579" y="418439"/>
            <a:ext cx="9603275" cy="1049235"/>
          </a:xfrm>
        </p:spPr>
        <p:txBody>
          <a:bodyPr/>
          <a:lstStyle/>
          <a:p>
            <a:r>
              <a:rPr lang="nb-NO" dirty="0"/>
              <a:t>Som ideologi:  modernisering av  </a:t>
            </a:r>
            <a:r>
              <a:rPr lang="nb-NO" dirty="0" err="1"/>
              <a:t>fiskarbonde</a:t>
            </a:r>
            <a:r>
              <a:rPr lang="nb-NO" dirty="0"/>
              <a:t>-plattforma</a:t>
            </a:r>
          </a:p>
        </p:txBody>
      </p:sp>
      <p:sp>
        <p:nvSpPr>
          <p:cNvPr id="3" name="Plassholder for innhold 2">
            <a:extLst>
              <a:ext uri="{FF2B5EF4-FFF2-40B4-BE49-F238E27FC236}">
                <a16:creationId xmlns:a16="http://schemas.microsoft.com/office/drawing/2014/main" id="{2CA7F634-50D4-4104-D507-2EF522F4AE71}"/>
              </a:ext>
            </a:extLst>
          </p:cNvPr>
          <p:cNvSpPr>
            <a:spLocks noGrp="1"/>
          </p:cNvSpPr>
          <p:nvPr>
            <p:ph idx="1"/>
          </p:nvPr>
        </p:nvSpPr>
        <p:spPr/>
        <p:txBody>
          <a:bodyPr>
            <a:normAutofit fontScale="92500"/>
          </a:bodyPr>
          <a:lstStyle/>
          <a:p>
            <a:r>
              <a:rPr lang="nb-NO" dirty="0"/>
              <a:t>Ottar Brox om storindustri-modellen: </a:t>
            </a:r>
            <a:r>
              <a:rPr lang="nb-NO" dirty="0" err="1"/>
              <a:t>Overtydande</a:t>
            </a:r>
            <a:r>
              <a:rPr lang="nb-NO" dirty="0"/>
              <a:t> kritikk av </a:t>
            </a:r>
            <a:r>
              <a:rPr lang="nb-NO" dirty="0" err="1"/>
              <a:t>elitar</a:t>
            </a:r>
            <a:r>
              <a:rPr lang="nb-NO" dirty="0"/>
              <a:t> og korporativisme</a:t>
            </a:r>
          </a:p>
          <a:p>
            <a:r>
              <a:rPr lang="nb-NO" dirty="0"/>
              <a:t>Alternativet: </a:t>
            </a:r>
            <a:r>
              <a:rPr lang="nb-NO" b="1" dirty="0" err="1"/>
              <a:t>Smådrift</a:t>
            </a:r>
            <a:r>
              <a:rPr lang="nb-NO" b="1" dirty="0"/>
              <a:t> og </a:t>
            </a:r>
            <a:r>
              <a:rPr lang="nb-NO" b="1" dirty="0" err="1"/>
              <a:t>yrkeskombinasjonar</a:t>
            </a:r>
            <a:r>
              <a:rPr lang="nb-NO" dirty="0"/>
              <a:t> i bygde-Norge med gunstig </a:t>
            </a:r>
            <a:r>
              <a:rPr lang="nb-NO" dirty="0" err="1"/>
              <a:t>sidervirkning</a:t>
            </a:r>
            <a:r>
              <a:rPr lang="nb-NO" dirty="0"/>
              <a:t>:</a:t>
            </a:r>
          </a:p>
          <a:p>
            <a:r>
              <a:rPr lang="nb-NO" dirty="0"/>
              <a:t>Presset på </a:t>
            </a:r>
            <a:r>
              <a:rPr lang="nb-NO" dirty="0" err="1"/>
              <a:t>byane</a:t>
            </a:r>
            <a:r>
              <a:rPr lang="nb-NO" dirty="0"/>
              <a:t> ville avta med vellykka bygdeutvikling</a:t>
            </a:r>
          </a:p>
          <a:p>
            <a:r>
              <a:rPr lang="nb-NO" dirty="0"/>
              <a:t>Men var dette ok for ungdom som kring 1970 søkte til universitet og </a:t>
            </a:r>
            <a:r>
              <a:rPr lang="nb-NO" dirty="0" err="1"/>
              <a:t>høgskolar</a:t>
            </a:r>
            <a:r>
              <a:rPr lang="nb-NO" dirty="0"/>
              <a:t>?</a:t>
            </a:r>
          </a:p>
          <a:p>
            <a:r>
              <a:rPr lang="nb-NO" dirty="0"/>
              <a:t>Det måtte </a:t>
            </a:r>
            <a:r>
              <a:rPr lang="nb-NO" dirty="0" err="1"/>
              <a:t>ein</a:t>
            </a:r>
            <a:r>
              <a:rPr lang="nb-NO" dirty="0"/>
              <a:t> modernisert populisme til. Og den kom, og kompletterte PAG sin plattform:</a:t>
            </a:r>
          </a:p>
          <a:p>
            <a:r>
              <a:rPr lang="nb-NO" b="1" dirty="0"/>
              <a:t>Økologi </a:t>
            </a:r>
            <a:r>
              <a:rPr lang="nb-NO" dirty="0"/>
              <a:t>(Sætra, Borgan) Samanfallet: </a:t>
            </a:r>
            <a:r>
              <a:rPr lang="nb-NO" dirty="0" err="1"/>
              <a:t>Fiskarbonden</a:t>
            </a:r>
            <a:r>
              <a:rPr lang="nb-NO" dirty="0"/>
              <a:t> som </a:t>
            </a:r>
            <a:r>
              <a:rPr lang="nb-NO" dirty="0" err="1"/>
              <a:t>lågutsleppsaktør</a:t>
            </a:r>
            <a:endParaRPr lang="nb-NO" dirty="0"/>
          </a:p>
          <a:p>
            <a:r>
              <a:rPr lang="nb-NO" b="1" dirty="0"/>
              <a:t>Motekspertise</a:t>
            </a:r>
            <a:r>
              <a:rPr lang="nb-NO" dirty="0"/>
              <a:t> (Skirbekk) – rollemodell for </a:t>
            </a:r>
            <a:r>
              <a:rPr lang="nb-NO" dirty="0" err="1"/>
              <a:t>studentar</a:t>
            </a:r>
            <a:endParaRPr lang="nb-NO" dirty="0"/>
          </a:p>
        </p:txBody>
      </p:sp>
    </p:spTree>
    <p:extLst>
      <p:ext uri="{BB962C8B-B14F-4D97-AF65-F5344CB8AC3E}">
        <p14:creationId xmlns:p14="http://schemas.microsoft.com/office/powerpoint/2010/main" val="145747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40838-4772-DE2A-7656-B3B5B8F413BB}"/>
              </a:ext>
            </a:extLst>
          </p:cNvPr>
          <p:cNvSpPr>
            <a:spLocks noGrp="1"/>
          </p:cNvSpPr>
          <p:nvPr>
            <p:ph type="title"/>
          </p:nvPr>
        </p:nvSpPr>
        <p:spPr>
          <a:xfrm>
            <a:off x="1451579" y="342420"/>
            <a:ext cx="9603275" cy="1049235"/>
          </a:xfrm>
        </p:spPr>
        <p:txBody>
          <a:bodyPr/>
          <a:lstStyle/>
          <a:p>
            <a:r>
              <a:rPr lang="nb-NO" dirty="0"/>
              <a:t>Som politisk strategi:  </a:t>
            </a:r>
            <a:r>
              <a:rPr lang="nb-NO" dirty="0" err="1"/>
              <a:t>alliansar</a:t>
            </a:r>
            <a:r>
              <a:rPr lang="nb-NO" dirty="0"/>
              <a:t> på tvers av den </a:t>
            </a:r>
            <a:r>
              <a:rPr lang="nb-NO" dirty="0" err="1"/>
              <a:t>avgjerande</a:t>
            </a:r>
            <a:r>
              <a:rPr lang="nb-NO" dirty="0"/>
              <a:t> </a:t>
            </a:r>
            <a:r>
              <a:rPr lang="nb-NO" dirty="0" err="1"/>
              <a:t>skiljelina</a:t>
            </a:r>
            <a:endParaRPr lang="nb-NO" dirty="0"/>
          </a:p>
        </p:txBody>
      </p:sp>
      <p:sp>
        <p:nvSpPr>
          <p:cNvPr id="3" name="Plassholder for innhold 2">
            <a:extLst>
              <a:ext uri="{FF2B5EF4-FFF2-40B4-BE49-F238E27FC236}">
                <a16:creationId xmlns:a16="http://schemas.microsoft.com/office/drawing/2014/main" id="{BDE6737F-16FD-43F7-36EB-289BBAF46AE0}"/>
              </a:ext>
            </a:extLst>
          </p:cNvPr>
          <p:cNvSpPr>
            <a:spLocks noGrp="1"/>
          </p:cNvSpPr>
          <p:nvPr>
            <p:ph idx="1"/>
          </p:nvPr>
        </p:nvSpPr>
        <p:spPr/>
        <p:txBody>
          <a:bodyPr>
            <a:normAutofit lnSpcReduction="10000"/>
          </a:bodyPr>
          <a:lstStyle/>
          <a:p>
            <a:r>
              <a:rPr lang="nb-NO" dirty="0" err="1"/>
              <a:t>Koreis</a:t>
            </a:r>
            <a:r>
              <a:rPr lang="nb-NO" dirty="0"/>
              <a:t> snekre </a:t>
            </a:r>
            <a:r>
              <a:rPr lang="nb-NO" dirty="0" err="1"/>
              <a:t>ein</a:t>
            </a:r>
            <a:r>
              <a:rPr lang="nb-NO" dirty="0"/>
              <a:t> politiske allianse mellom</a:t>
            </a:r>
          </a:p>
          <a:p>
            <a:r>
              <a:rPr lang="nb-NO" dirty="0"/>
              <a:t>Bønder som vil ha høg pris på varene og </a:t>
            </a:r>
            <a:r>
              <a:rPr lang="nb-NO" dirty="0" err="1"/>
              <a:t>billeg</a:t>
            </a:r>
            <a:r>
              <a:rPr lang="nb-NO" dirty="0"/>
              <a:t> arbeidshjelp</a:t>
            </a:r>
          </a:p>
          <a:p>
            <a:r>
              <a:rPr lang="nb-NO" dirty="0" err="1"/>
              <a:t>Arbeidarar</a:t>
            </a:r>
            <a:r>
              <a:rPr lang="nb-NO" dirty="0"/>
              <a:t> som vil ha </a:t>
            </a:r>
            <a:r>
              <a:rPr lang="nb-NO" dirty="0" err="1"/>
              <a:t>rimelege</a:t>
            </a:r>
            <a:r>
              <a:rPr lang="nb-NO" dirty="0"/>
              <a:t> varer og </a:t>
            </a:r>
            <a:r>
              <a:rPr lang="nb-NO" dirty="0" err="1"/>
              <a:t>løns</a:t>
            </a:r>
            <a:r>
              <a:rPr lang="nb-NO" dirty="0"/>
              <a:t>- og velferdsutvikling</a:t>
            </a:r>
          </a:p>
          <a:p>
            <a:r>
              <a:rPr lang="nb-NO" dirty="0" err="1"/>
              <a:t>Umuleg</a:t>
            </a:r>
            <a:r>
              <a:rPr lang="nb-NO" dirty="0"/>
              <a:t> </a:t>
            </a:r>
            <a:r>
              <a:rPr lang="nb-NO" dirty="0" err="1"/>
              <a:t>oppgåve</a:t>
            </a:r>
            <a:r>
              <a:rPr lang="nb-NO" dirty="0"/>
              <a:t> i nesten alle land, men lyktes i Norge. Kriseforlik/Nygårdvold, Folkebevegelsen 1972, Nei til EU 1994,  AP+SP+SV 2005, kommuneopprør 2017, strømopprør 2021 (</a:t>
            </a:r>
            <a:r>
              <a:rPr lang="nb-NO" dirty="0" err="1"/>
              <a:t>ikkje</a:t>
            </a:r>
            <a:r>
              <a:rPr lang="nb-NO" dirty="0"/>
              <a:t> heilt vellykka, det siste)</a:t>
            </a:r>
          </a:p>
          <a:p>
            <a:r>
              <a:rPr lang="nb-NO" dirty="0"/>
              <a:t>By og land hand i hand, altså. Opplevd fellesskap der «</a:t>
            </a:r>
            <a:r>
              <a:rPr lang="nb-NO" dirty="0" err="1"/>
              <a:t>ærleg</a:t>
            </a:r>
            <a:r>
              <a:rPr lang="nb-NO" dirty="0"/>
              <a:t> arbeid» og i dag «førstelinja» sine folk står opp mot spekulasjon og </a:t>
            </a:r>
            <a:r>
              <a:rPr lang="nb-NO" dirty="0" err="1"/>
              <a:t>ulikheit</a:t>
            </a:r>
            <a:r>
              <a:rPr lang="nb-NO" dirty="0"/>
              <a:t> – og jåleri</a:t>
            </a:r>
          </a:p>
        </p:txBody>
      </p:sp>
    </p:spTree>
    <p:extLst>
      <p:ext uri="{BB962C8B-B14F-4D97-AF65-F5344CB8AC3E}">
        <p14:creationId xmlns:p14="http://schemas.microsoft.com/office/powerpoint/2010/main" val="342781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DB821C-4F32-69B0-AD02-8ADB92199586}"/>
              </a:ext>
            </a:extLst>
          </p:cNvPr>
          <p:cNvSpPr>
            <a:spLocks noGrp="1"/>
          </p:cNvSpPr>
          <p:nvPr>
            <p:ph type="title"/>
          </p:nvPr>
        </p:nvSpPr>
        <p:spPr/>
        <p:txBody>
          <a:bodyPr/>
          <a:lstStyle/>
          <a:p>
            <a:r>
              <a:rPr lang="nb-NO" dirty="0"/>
              <a:t>Å vinne politiske styrkeprøver</a:t>
            </a:r>
          </a:p>
        </p:txBody>
      </p:sp>
      <p:sp>
        <p:nvSpPr>
          <p:cNvPr id="3" name="Plassholder for innhold 2">
            <a:extLst>
              <a:ext uri="{FF2B5EF4-FFF2-40B4-BE49-F238E27FC236}">
                <a16:creationId xmlns:a16="http://schemas.microsoft.com/office/drawing/2014/main" id="{FCC4C258-BA9B-D84E-45C8-ABFC038346E5}"/>
              </a:ext>
            </a:extLst>
          </p:cNvPr>
          <p:cNvSpPr>
            <a:spLocks noGrp="1"/>
          </p:cNvSpPr>
          <p:nvPr>
            <p:ph idx="1"/>
          </p:nvPr>
        </p:nvSpPr>
        <p:spPr/>
        <p:txBody>
          <a:bodyPr/>
          <a:lstStyle/>
          <a:p>
            <a:r>
              <a:rPr lang="nb-NO" dirty="0"/>
              <a:t>Bruk av desentraliserings- og naturressurs- retorikk gav Nei til EF-</a:t>
            </a:r>
            <a:r>
              <a:rPr lang="nb-NO" dirty="0" err="1"/>
              <a:t>meldemskap</a:t>
            </a:r>
            <a:r>
              <a:rPr lang="nb-NO" dirty="0"/>
              <a:t> i 1972</a:t>
            </a:r>
          </a:p>
          <a:p>
            <a:r>
              <a:rPr lang="nb-NO" dirty="0"/>
              <a:t>Bruk av førstelinje-retorikk gav Nei til EU-medlemskap i 1994</a:t>
            </a:r>
          </a:p>
          <a:p>
            <a:r>
              <a:rPr lang="nb-NO" dirty="0"/>
              <a:t>Venstrepopulisme som (rett nok «tynn») ideologi og strategi for å vinne der klassisk venstreside-mobilisering </a:t>
            </a:r>
            <a:r>
              <a:rPr lang="nb-NO" dirty="0" err="1"/>
              <a:t>ikkje</a:t>
            </a:r>
            <a:r>
              <a:rPr lang="nb-NO" dirty="0"/>
              <a:t> </a:t>
            </a:r>
            <a:r>
              <a:rPr lang="nb-NO" dirty="0" err="1"/>
              <a:t>sikrar</a:t>
            </a:r>
            <a:r>
              <a:rPr lang="nb-NO" dirty="0"/>
              <a:t> </a:t>
            </a:r>
            <a:r>
              <a:rPr lang="nb-NO" dirty="0" err="1"/>
              <a:t>fleirtal</a:t>
            </a:r>
            <a:r>
              <a:rPr lang="nb-NO"/>
              <a:t> i folket  </a:t>
            </a:r>
            <a:endParaRPr lang="nb-NO" dirty="0"/>
          </a:p>
        </p:txBody>
      </p:sp>
    </p:spTree>
    <p:extLst>
      <p:ext uri="{BB962C8B-B14F-4D97-AF65-F5344CB8AC3E}">
        <p14:creationId xmlns:p14="http://schemas.microsoft.com/office/powerpoint/2010/main" val="98274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163AF5-6740-4CBE-B2FD-65DD1720F67D}"/>
              </a:ext>
            </a:extLst>
          </p:cNvPr>
          <p:cNvSpPr>
            <a:spLocks noGrp="1"/>
          </p:cNvSpPr>
          <p:nvPr>
            <p:ph type="ctrTitle"/>
          </p:nvPr>
        </p:nvSpPr>
        <p:spPr/>
        <p:txBody>
          <a:bodyPr/>
          <a:lstStyle/>
          <a:p>
            <a:pPr>
              <a:lnSpc>
                <a:spcPct val="107000"/>
              </a:lnSpc>
              <a:spcAft>
                <a:spcPts val="800"/>
              </a:spcAft>
            </a:pPr>
            <a:r>
              <a:rPr lang="nb-NO" sz="2800"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nb-NO" sz="2800" kern="100" dirty="0">
                <a:effectLst/>
                <a:latin typeface="Calibri" panose="020F0502020204030204" pitchFamily="34" charset="0"/>
                <a:ea typeface="Calibri" panose="020F0502020204030204" pitchFamily="34" charset="0"/>
                <a:cs typeface="Times New Roman" panose="02020603050405020304" pitchFamily="18" charset="0"/>
              </a:rPr>
            </a:br>
            <a:r>
              <a:rPr lang="nb-NO" sz="2800" kern="100" dirty="0">
                <a:effectLst/>
                <a:latin typeface="Times New Roman" panose="02020603050405020304" pitchFamily="18" charset="0"/>
                <a:ea typeface="Calibri" panose="020F0502020204030204" pitchFamily="34" charset="0"/>
                <a:cs typeface="Times New Roman" panose="02020603050405020304" pitchFamily="18" charset="0"/>
              </a:rPr>
              <a:t>Har venstrepopulisme ei framtid?</a:t>
            </a: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Undertittel 2">
            <a:extLst>
              <a:ext uri="{FF2B5EF4-FFF2-40B4-BE49-F238E27FC236}">
                <a16:creationId xmlns:a16="http://schemas.microsoft.com/office/drawing/2014/main" id="{62780886-1F01-8144-D6F3-2989F334C7A5}"/>
              </a:ext>
            </a:extLst>
          </p:cNvPr>
          <p:cNvSpPr>
            <a:spLocks noGrp="1"/>
          </p:cNvSpPr>
          <p:nvPr>
            <p:ph type="subTitle" idx="1"/>
          </p:nvPr>
        </p:nvSpPr>
        <p:spPr/>
        <p:txBody>
          <a:bodyPr/>
          <a:lstStyle/>
          <a:p>
            <a:r>
              <a:rPr lang="nb-NO" dirty="0"/>
              <a:t>Audgunn Oltedal</a:t>
            </a:r>
          </a:p>
        </p:txBody>
      </p:sp>
    </p:spTree>
    <p:extLst>
      <p:ext uri="{BB962C8B-B14F-4D97-AF65-F5344CB8AC3E}">
        <p14:creationId xmlns:p14="http://schemas.microsoft.com/office/powerpoint/2010/main" val="560525442"/>
      </p:ext>
    </p:extLst>
  </p:cSld>
  <p:clrMapOvr>
    <a:masterClrMapping/>
  </p:clrMapOvr>
</p:sld>
</file>

<file path=ppt/theme/theme1.xml><?xml version="1.0" encoding="utf-8"?>
<a:theme xmlns:a="http://schemas.openxmlformats.org/drawingml/2006/main" name="Galleri">
  <a:themeElements>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9b4fc45-3117-41d8-8db2-8ce42365fa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9604D80C2A56C4093219A149DAEFB7B" ma:contentTypeVersion="11" ma:contentTypeDescription="Opprett et nytt dokument." ma:contentTypeScope="" ma:versionID="0a376d56ee292d0634bb32b6ca6ba561">
  <xsd:schema xmlns:xsd="http://www.w3.org/2001/XMLSchema" xmlns:xs="http://www.w3.org/2001/XMLSchema" xmlns:p="http://schemas.microsoft.com/office/2006/metadata/properties" xmlns:ns3="39b4fc45-3117-41d8-8db2-8ce42365fac7" xmlns:ns4="dc614e8d-650b-45c7-a197-557187dd7989" targetNamespace="http://schemas.microsoft.com/office/2006/metadata/properties" ma:root="true" ma:fieldsID="cc53fd80ff6fcb65151ac0119987fcd0" ns3:_="" ns4:_="">
    <xsd:import namespace="39b4fc45-3117-41d8-8db2-8ce42365fac7"/>
    <xsd:import namespace="dc614e8d-650b-45c7-a197-557187dd798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4fc45-3117-41d8-8db2-8ce42365fa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614e8d-650b-45c7-a197-557187dd7989"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SharingHintHash" ma:index="14"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CD96E9-9BF2-455B-B640-878CD3F6924D}">
  <ds:schemaRefs>
    <ds:schemaRef ds:uri="http://purl.org/dc/dcmitype/"/>
    <ds:schemaRef ds:uri="http://purl.org/dc/terms/"/>
    <ds:schemaRef ds:uri="http://www.w3.org/XML/1998/namespace"/>
    <ds:schemaRef ds:uri="dc614e8d-650b-45c7-a197-557187dd7989"/>
    <ds:schemaRef ds:uri="39b4fc45-3117-41d8-8db2-8ce42365fac7"/>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4A7EC59-5570-4DA5-89C0-8623894BDEBB}">
  <ds:schemaRefs>
    <ds:schemaRef ds:uri="http://schemas.microsoft.com/sharepoint/v3/contenttype/forms"/>
  </ds:schemaRefs>
</ds:datastoreItem>
</file>

<file path=customXml/itemProps3.xml><?xml version="1.0" encoding="utf-8"?>
<ds:datastoreItem xmlns:ds="http://schemas.openxmlformats.org/officeDocument/2006/customXml" ds:itemID="{F70F2DED-8CC2-4E9F-A183-0EB0AA474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b4fc45-3117-41d8-8db2-8ce42365fac7"/>
    <ds:schemaRef ds:uri="dc614e8d-650b-45c7-a197-557187dd7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231</TotalTime>
  <Words>1300</Words>
  <Application>Microsoft Office PowerPoint</Application>
  <PresentationFormat>Widescreen</PresentationFormat>
  <Paragraphs>82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Times New Roman</vt:lpstr>
      <vt:lpstr>Galleri</vt:lpstr>
      <vt:lpstr>PowerPoint Presentation</vt:lpstr>
      <vt:lpstr>boklansering 31.5.23 Litteraturhuset, Oslo </vt:lpstr>
      <vt:lpstr>Om boka</vt:lpstr>
      <vt:lpstr>Venstrepopulisme på norsk</vt:lpstr>
      <vt:lpstr>PowerPoint Presentation</vt:lpstr>
      <vt:lpstr>Som ideologi:  modernisering av  fiskarbonde-plattforma</vt:lpstr>
      <vt:lpstr>Som politisk strategi:  alliansar på tvers av den avgjerande skiljelina</vt:lpstr>
      <vt:lpstr>Å vinne politiske styrkeprøver</vt:lpstr>
      <vt:lpstr>  Har venstrepopulisme ei framtid? </vt:lpstr>
      <vt:lpstr>‘Norsk Populisme’ bok på Samlaget 1972</vt:lpstr>
      <vt:lpstr>Viktige systemendringar har skjedd</vt:lpstr>
      <vt:lpstr> ‘Populistiska menifestet’ av Gøran Greider og Åsa Linderborg.   Populismens kjenneteik: Folket mot eliten    </vt:lpstr>
      <vt:lpstr>Grunnakkorden er ‘Jamlikhet, rettvisa og demokrati’. Det er Greider og Linderborg sitt mål for ein venstrepopulistisk politikk. </vt:lpstr>
      <vt:lpstr>‘Motvekst’. ‘Degrowth’. Korleis tenke om vekst og om natur?</vt:lpstr>
      <vt:lpstr>Har venstrepopulisme ei framtid?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Venstrepopulisme på norsk</dc:title>
  <dc:creator>Nils Johan Aarsæther</dc:creator>
  <cp:lastModifiedBy>Ingvar Botnen</cp:lastModifiedBy>
  <cp:revision>5</cp:revision>
  <dcterms:created xsi:type="dcterms:W3CDTF">2023-05-29T08:46:44Z</dcterms:created>
  <dcterms:modified xsi:type="dcterms:W3CDTF">2023-05-31T07:47:12Z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0x01010029604D80C2A56C4093219A149DAEFB7B</vt:lpwstr>
  </property>
</Properties>
</file>